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66"/>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60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D8286E4-A84B-4FD6-AA80-F81BE6A298F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CAC2171F-C932-49C2-BFA8-3E3418E5E15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5B9A4D09-3D1E-4722-BC2A-A51EAFF5408B}" type="datetimeFigureOut">
              <a:rPr lang="en-US"/>
              <a:pPr>
                <a:defRPr/>
              </a:pPr>
              <a:t>5/17/2018</a:t>
            </a:fld>
            <a:endParaRPr lang="en-US"/>
          </a:p>
        </p:txBody>
      </p:sp>
      <p:sp>
        <p:nvSpPr>
          <p:cNvPr id="4" name="Slide Image Placeholder 3">
            <a:extLst>
              <a:ext uri="{FF2B5EF4-FFF2-40B4-BE49-F238E27FC236}">
                <a16:creationId xmlns:a16="http://schemas.microsoft.com/office/drawing/2014/main" id="{1C2247B1-D508-49E4-A6DF-510B9E51970C}"/>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F5B7C4B-8C3E-4786-92D6-464A66D468A6}"/>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DB2243F-AF0A-4E6E-AC77-8FFA62BCA96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44686FAF-40B7-4335-9864-2C19671C29B5}"/>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9BC74B8E-20B9-4DA0-B3A8-1B7843A0CBF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D08D413-3405-41B0-B978-979225187F7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3992A1CF-6767-4213-AA0B-B763290FCA11}" type="slidenum">
              <a:rPr lang="en-US" altLang="en-US" smtClean="0">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
        <p:nvSpPr>
          <p:cNvPr id="8195" name="Rectangle 7">
            <a:extLst>
              <a:ext uri="{FF2B5EF4-FFF2-40B4-BE49-F238E27FC236}">
                <a16:creationId xmlns:a16="http://schemas.microsoft.com/office/drawing/2014/main" id="{7F50B1E0-59CE-4304-BB79-4F236C04A8F9}"/>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E7CC17C6-DD78-4E1D-B67C-11DBE75AC341}" type="slidenum">
              <a:rPr kumimoji="1" lang="en-US" altLang="en-US" sz="1200">
                <a:latin typeface="Arial" panose="020B0604020202020204" pitchFamily="34" charset="0"/>
              </a:rPr>
              <a:pPr algn="r" eaLnBrk="1" hangingPunct="1"/>
              <a:t>2</a:t>
            </a:fld>
            <a:endParaRPr kumimoji="1" lang="en-US" altLang="en-US" sz="1200">
              <a:latin typeface="Arial" panose="020B0604020202020204" pitchFamily="34" charset="0"/>
            </a:endParaRPr>
          </a:p>
        </p:txBody>
      </p:sp>
      <p:sp>
        <p:nvSpPr>
          <p:cNvPr id="8196" name="Rectangle 2">
            <a:extLst>
              <a:ext uri="{FF2B5EF4-FFF2-40B4-BE49-F238E27FC236}">
                <a16:creationId xmlns:a16="http://schemas.microsoft.com/office/drawing/2014/main" id="{2BB200FD-29DD-4A41-99DB-D3777D1DF888}"/>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3">
            <a:extLst>
              <a:ext uri="{FF2B5EF4-FFF2-40B4-BE49-F238E27FC236}">
                <a16:creationId xmlns:a16="http://schemas.microsoft.com/office/drawing/2014/main" id="{E7B8BB08-26CD-4705-8F1E-6DD172113E9E}"/>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AB2E02AF-04FC-40EC-972D-565D8EF0343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229C45FE-0EC3-480F-92A3-460CD11CFA80}" type="slidenum">
              <a:rPr lang="en-US" altLang="en-US" smtClean="0">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
        <p:nvSpPr>
          <p:cNvPr id="26627" name="Rectangle 7">
            <a:extLst>
              <a:ext uri="{FF2B5EF4-FFF2-40B4-BE49-F238E27FC236}">
                <a16:creationId xmlns:a16="http://schemas.microsoft.com/office/drawing/2014/main" id="{13EA174D-C2F3-4541-85A8-0CDCFD617927}"/>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0C230157-F320-4F89-A248-B3B06AF638D9}" type="slidenum">
              <a:rPr kumimoji="1" lang="en-US" altLang="en-US" sz="1200">
                <a:latin typeface="Arial" panose="020B0604020202020204" pitchFamily="34" charset="0"/>
              </a:rPr>
              <a:pPr algn="r" eaLnBrk="1" hangingPunct="1"/>
              <a:t>11</a:t>
            </a:fld>
            <a:endParaRPr kumimoji="1" lang="en-US" altLang="en-US" sz="1200">
              <a:latin typeface="Arial" panose="020B0604020202020204" pitchFamily="34" charset="0"/>
            </a:endParaRPr>
          </a:p>
        </p:txBody>
      </p:sp>
      <p:sp>
        <p:nvSpPr>
          <p:cNvPr id="26628" name="Rectangle 2">
            <a:extLst>
              <a:ext uri="{FF2B5EF4-FFF2-40B4-BE49-F238E27FC236}">
                <a16:creationId xmlns:a16="http://schemas.microsoft.com/office/drawing/2014/main" id="{D3686712-116B-4B97-91BE-0F760ABBE714}"/>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3">
            <a:extLst>
              <a:ext uri="{FF2B5EF4-FFF2-40B4-BE49-F238E27FC236}">
                <a16:creationId xmlns:a16="http://schemas.microsoft.com/office/drawing/2014/main" id="{F0244B27-4481-40DB-8705-035F2634CC3D}"/>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6A5CF5DA-FCCE-4D55-9986-16E23C8566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EC66697E-DF4B-4575-A009-5FBD08D23AEA}" type="slidenum">
              <a:rPr lang="en-US" altLang="en-US" smtClean="0">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
        <p:nvSpPr>
          <p:cNvPr id="28675" name="Rectangle 7">
            <a:extLst>
              <a:ext uri="{FF2B5EF4-FFF2-40B4-BE49-F238E27FC236}">
                <a16:creationId xmlns:a16="http://schemas.microsoft.com/office/drawing/2014/main" id="{1A06F982-FBB1-4F26-8302-9B79DBF16AD6}"/>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FC8191F9-B4B1-47C6-B8C6-B1BC27CF33BD}" type="slidenum">
              <a:rPr kumimoji="1" lang="en-US" altLang="en-US" sz="1200">
                <a:latin typeface="Arial" panose="020B0604020202020204" pitchFamily="34" charset="0"/>
              </a:rPr>
              <a:pPr algn="r" eaLnBrk="1" hangingPunct="1"/>
              <a:t>12</a:t>
            </a:fld>
            <a:endParaRPr kumimoji="1" lang="en-US" altLang="en-US" sz="1200">
              <a:latin typeface="Arial" panose="020B0604020202020204" pitchFamily="34" charset="0"/>
            </a:endParaRPr>
          </a:p>
        </p:txBody>
      </p:sp>
      <p:sp>
        <p:nvSpPr>
          <p:cNvPr id="28676" name="Rectangle 2">
            <a:extLst>
              <a:ext uri="{FF2B5EF4-FFF2-40B4-BE49-F238E27FC236}">
                <a16:creationId xmlns:a16="http://schemas.microsoft.com/office/drawing/2014/main" id="{231E9DBC-6221-4606-9107-187330224A0E}"/>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3">
            <a:extLst>
              <a:ext uri="{FF2B5EF4-FFF2-40B4-BE49-F238E27FC236}">
                <a16:creationId xmlns:a16="http://schemas.microsoft.com/office/drawing/2014/main" id="{8191BC3C-9E62-4392-8127-EC3100562D66}"/>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F9D3B58A-B40D-4400-827D-662E5D4B6EC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9959BE00-5E5A-4441-A44F-66125F16300B}" type="slidenum">
              <a:rPr lang="en-US" altLang="en-US" smtClean="0">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
        <p:nvSpPr>
          <p:cNvPr id="30723" name="Rectangle 7">
            <a:extLst>
              <a:ext uri="{FF2B5EF4-FFF2-40B4-BE49-F238E27FC236}">
                <a16:creationId xmlns:a16="http://schemas.microsoft.com/office/drawing/2014/main" id="{720144B1-EBA2-4848-99BB-8E3C8DC49BCF}"/>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6B587224-8F86-431F-9E71-75122E3520C5}" type="slidenum">
              <a:rPr kumimoji="1" lang="en-US" altLang="en-US" sz="1200">
                <a:latin typeface="Arial" panose="020B0604020202020204" pitchFamily="34" charset="0"/>
              </a:rPr>
              <a:pPr algn="r" eaLnBrk="1" hangingPunct="1"/>
              <a:t>13</a:t>
            </a:fld>
            <a:endParaRPr kumimoji="1" lang="en-US" altLang="en-US" sz="1200">
              <a:latin typeface="Arial" panose="020B0604020202020204" pitchFamily="34" charset="0"/>
            </a:endParaRPr>
          </a:p>
        </p:txBody>
      </p:sp>
      <p:sp>
        <p:nvSpPr>
          <p:cNvPr id="30724" name="Rectangle 2">
            <a:extLst>
              <a:ext uri="{FF2B5EF4-FFF2-40B4-BE49-F238E27FC236}">
                <a16:creationId xmlns:a16="http://schemas.microsoft.com/office/drawing/2014/main" id="{0FDB4B27-8D51-417B-8A80-84E3D40432FC}"/>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3">
            <a:extLst>
              <a:ext uri="{FF2B5EF4-FFF2-40B4-BE49-F238E27FC236}">
                <a16:creationId xmlns:a16="http://schemas.microsoft.com/office/drawing/2014/main" id="{314EDBC3-8CEB-4CBD-A242-5A6F604E7A0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FA5599C2-CA7C-4364-9942-9D6FE6EE20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6F818AC6-4BED-481D-BDDE-557478AD2E0A}" type="slidenum">
              <a:rPr lang="en-US" altLang="en-US" smtClean="0">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
        <p:nvSpPr>
          <p:cNvPr id="32771" name="Rectangle 7">
            <a:extLst>
              <a:ext uri="{FF2B5EF4-FFF2-40B4-BE49-F238E27FC236}">
                <a16:creationId xmlns:a16="http://schemas.microsoft.com/office/drawing/2014/main" id="{C3A49B92-A93B-4CFB-A3E2-AC7997E6ED1A}"/>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945667BD-8AE9-4F9B-B005-36445787B405}" type="slidenum">
              <a:rPr kumimoji="1" lang="en-US" altLang="en-US" sz="1200">
                <a:latin typeface="Arial" panose="020B0604020202020204" pitchFamily="34" charset="0"/>
              </a:rPr>
              <a:pPr algn="r" eaLnBrk="1" hangingPunct="1"/>
              <a:t>14</a:t>
            </a:fld>
            <a:endParaRPr kumimoji="1" lang="en-US" altLang="en-US" sz="1200">
              <a:latin typeface="Arial" panose="020B0604020202020204" pitchFamily="34" charset="0"/>
            </a:endParaRPr>
          </a:p>
        </p:txBody>
      </p:sp>
      <p:sp>
        <p:nvSpPr>
          <p:cNvPr id="32772" name="Rectangle 2">
            <a:extLst>
              <a:ext uri="{FF2B5EF4-FFF2-40B4-BE49-F238E27FC236}">
                <a16:creationId xmlns:a16="http://schemas.microsoft.com/office/drawing/2014/main" id="{E1CE11AB-5D4D-494D-ADAA-FF7B9B420921}"/>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3">
            <a:extLst>
              <a:ext uri="{FF2B5EF4-FFF2-40B4-BE49-F238E27FC236}">
                <a16:creationId xmlns:a16="http://schemas.microsoft.com/office/drawing/2014/main" id="{02081726-FAAF-450D-A777-097FAAD3585C}"/>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602C163C-3398-4CE6-BDA9-452D1329A6C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71339EBE-000D-4F0D-B04B-8EF85C9A8B09}" type="slidenum">
              <a:rPr lang="en-US" altLang="en-US" smtClean="0">
                <a:latin typeface="Calibri" panose="020F0502020204030204" pitchFamily="34" charset="0"/>
              </a:rPr>
              <a:pPr fontAlgn="base">
                <a:spcBef>
                  <a:spcPct val="0"/>
                </a:spcBef>
                <a:spcAft>
                  <a:spcPct val="0"/>
                </a:spcAft>
              </a:pPr>
              <a:t>15</a:t>
            </a:fld>
            <a:endParaRPr lang="en-US" altLang="en-US">
              <a:latin typeface="Calibri" panose="020F0502020204030204" pitchFamily="34" charset="0"/>
            </a:endParaRPr>
          </a:p>
        </p:txBody>
      </p:sp>
      <p:sp>
        <p:nvSpPr>
          <p:cNvPr id="34819" name="Rectangle 7">
            <a:extLst>
              <a:ext uri="{FF2B5EF4-FFF2-40B4-BE49-F238E27FC236}">
                <a16:creationId xmlns:a16="http://schemas.microsoft.com/office/drawing/2014/main" id="{642CF86C-45AF-4AF6-BBBB-E3EDC75552F8}"/>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7C1D56FE-0267-48E2-9824-F53CA66C1141}" type="slidenum">
              <a:rPr kumimoji="1" lang="en-US" altLang="en-US" sz="1200">
                <a:latin typeface="Arial" panose="020B0604020202020204" pitchFamily="34" charset="0"/>
              </a:rPr>
              <a:pPr algn="r" eaLnBrk="1" hangingPunct="1"/>
              <a:t>15</a:t>
            </a:fld>
            <a:endParaRPr kumimoji="1" lang="en-US" altLang="en-US" sz="1200">
              <a:latin typeface="Arial" panose="020B0604020202020204" pitchFamily="34" charset="0"/>
            </a:endParaRPr>
          </a:p>
        </p:txBody>
      </p:sp>
      <p:sp>
        <p:nvSpPr>
          <p:cNvPr id="34820" name="Rectangle 2">
            <a:extLst>
              <a:ext uri="{FF2B5EF4-FFF2-40B4-BE49-F238E27FC236}">
                <a16:creationId xmlns:a16="http://schemas.microsoft.com/office/drawing/2014/main" id="{6606EAF6-D800-4DCA-89B9-A6F2DFC5597D}"/>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1" name="Rectangle 3">
            <a:extLst>
              <a:ext uri="{FF2B5EF4-FFF2-40B4-BE49-F238E27FC236}">
                <a16:creationId xmlns:a16="http://schemas.microsoft.com/office/drawing/2014/main" id="{7F3CAE7E-36C6-4681-B435-1B33A1A42B06}"/>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C629FDB1-FA97-46D1-84B9-7689261D9A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B3B5AFB6-4974-4B5C-84B6-1FE4895E5B24}" type="slidenum">
              <a:rPr lang="en-US" altLang="en-US" smtClean="0">
                <a:latin typeface="Calibri" panose="020F0502020204030204" pitchFamily="34" charset="0"/>
              </a:rPr>
              <a:pPr fontAlgn="base">
                <a:spcBef>
                  <a:spcPct val="0"/>
                </a:spcBef>
                <a:spcAft>
                  <a:spcPct val="0"/>
                </a:spcAft>
              </a:pPr>
              <a:t>16</a:t>
            </a:fld>
            <a:endParaRPr lang="en-US" altLang="en-US">
              <a:latin typeface="Calibri" panose="020F0502020204030204" pitchFamily="34" charset="0"/>
            </a:endParaRPr>
          </a:p>
        </p:txBody>
      </p:sp>
      <p:sp>
        <p:nvSpPr>
          <p:cNvPr id="36867" name="Rectangle 7">
            <a:extLst>
              <a:ext uri="{FF2B5EF4-FFF2-40B4-BE49-F238E27FC236}">
                <a16:creationId xmlns:a16="http://schemas.microsoft.com/office/drawing/2014/main" id="{6A890F91-C08D-4945-A87B-9F8B3C80FFCD}"/>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4591CE01-B7C3-4B47-84FD-3F18FA36C32B}" type="slidenum">
              <a:rPr kumimoji="1" lang="en-US" altLang="en-US" sz="1200">
                <a:latin typeface="Arial" panose="020B0604020202020204" pitchFamily="34" charset="0"/>
              </a:rPr>
              <a:pPr algn="r" eaLnBrk="1" hangingPunct="1"/>
              <a:t>16</a:t>
            </a:fld>
            <a:endParaRPr kumimoji="1" lang="en-US" altLang="en-US" sz="1200">
              <a:latin typeface="Arial" panose="020B0604020202020204" pitchFamily="34" charset="0"/>
            </a:endParaRPr>
          </a:p>
        </p:txBody>
      </p:sp>
      <p:sp>
        <p:nvSpPr>
          <p:cNvPr id="36868" name="Rectangle 2">
            <a:extLst>
              <a:ext uri="{FF2B5EF4-FFF2-40B4-BE49-F238E27FC236}">
                <a16:creationId xmlns:a16="http://schemas.microsoft.com/office/drawing/2014/main" id="{076B2E07-5703-46D9-A5D0-D614605BF7D9}"/>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3">
            <a:extLst>
              <a:ext uri="{FF2B5EF4-FFF2-40B4-BE49-F238E27FC236}">
                <a16:creationId xmlns:a16="http://schemas.microsoft.com/office/drawing/2014/main" id="{325A858B-2DFB-40A9-BBE0-8EB96FBCB94B}"/>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E1339E87-80AB-47BA-96ED-363FE29E372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1032E5C0-6CF6-41F9-960E-220F6D17F46A}" type="slidenum">
              <a:rPr lang="en-US" altLang="en-US" smtClean="0">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
        <p:nvSpPr>
          <p:cNvPr id="38915" name="Rectangle 7">
            <a:extLst>
              <a:ext uri="{FF2B5EF4-FFF2-40B4-BE49-F238E27FC236}">
                <a16:creationId xmlns:a16="http://schemas.microsoft.com/office/drawing/2014/main" id="{DB0DCDAA-FBE0-4ED9-9C57-23F83D7573A3}"/>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B405A626-9BF3-40F7-B4BA-0339A0560538}" type="slidenum">
              <a:rPr kumimoji="1" lang="en-US" altLang="en-US" sz="1200">
                <a:latin typeface="Arial" panose="020B0604020202020204" pitchFamily="34" charset="0"/>
              </a:rPr>
              <a:pPr algn="r" eaLnBrk="1" hangingPunct="1"/>
              <a:t>17</a:t>
            </a:fld>
            <a:endParaRPr kumimoji="1" lang="en-US" altLang="en-US" sz="1200">
              <a:latin typeface="Arial" panose="020B0604020202020204" pitchFamily="34" charset="0"/>
            </a:endParaRPr>
          </a:p>
        </p:txBody>
      </p:sp>
      <p:sp>
        <p:nvSpPr>
          <p:cNvPr id="38916" name="Rectangle 2">
            <a:extLst>
              <a:ext uri="{FF2B5EF4-FFF2-40B4-BE49-F238E27FC236}">
                <a16:creationId xmlns:a16="http://schemas.microsoft.com/office/drawing/2014/main" id="{5EE2D1CB-5EFC-4453-9609-0CB516091287}"/>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3">
            <a:extLst>
              <a:ext uri="{FF2B5EF4-FFF2-40B4-BE49-F238E27FC236}">
                <a16:creationId xmlns:a16="http://schemas.microsoft.com/office/drawing/2014/main" id="{F8278FBF-BF60-44AF-A248-B5B22670F906}"/>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D584B2EB-6DCF-4988-BCD4-8B26D991057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8C85EDB5-8E32-4B94-9D9D-A935A6A2A770}" type="slidenum">
              <a:rPr lang="en-US" altLang="en-US" smtClean="0">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
        <p:nvSpPr>
          <p:cNvPr id="40963" name="Rectangle 7">
            <a:extLst>
              <a:ext uri="{FF2B5EF4-FFF2-40B4-BE49-F238E27FC236}">
                <a16:creationId xmlns:a16="http://schemas.microsoft.com/office/drawing/2014/main" id="{18DF09E9-65BA-4DE8-AACB-FD514B2BF7A8}"/>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7937CF36-B4C4-4730-97DF-416E0844565A}" type="slidenum">
              <a:rPr kumimoji="1" lang="en-US" altLang="en-US" sz="1200">
                <a:latin typeface="Arial" panose="020B0604020202020204" pitchFamily="34" charset="0"/>
              </a:rPr>
              <a:pPr algn="r" eaLnBrk="1" hangingPunct="1"/>
              <a:t>18</a:t>
            </a:fld>
            <a:endParaRPr kumimoji="1" lang="en-US" altLang="en-US" sz="1200">
              <a:latin typeface="Arial" panose="020B0604020202020204" pitchFamily="34" charset="0"/>
            </a:endParaRPr>
          </a:p>
        </p:txBody>
      </p:sp>
      <p:sp>
        <p:nvSpPr>
          <p:cNvPr id="40964" name="Rectangle 2">
            <a:extLst>
              <a:ext uri="{FF2B5EF4-FFF2-40B4-BE49-F238E27FC236}">
                <a16:creationId xmlns:a16="http://schemas.microsoft.com/office/drawing/2014/main" id="{D855F19B-96FC-4D27-9E4D-BAF316109F6E}"/>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3">
            <a:extLst>
              <a:ext uri="{FF2B5EF4-FFF2-40B4-BE49-F238E27FC236}">
                <a16:creationId xmlns:a16="http://schemas.microsoft.com/office/drawing/2014/main" id="{9FF1752B-7689-4414-A221-4D94063B5442}"/>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21BEB3D-77BD-4099-93E5-B9382DDBD36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75B7AA40-C3E8-4C53-ACD0-DF862A04D9EC}" type="slidenum">
              <a:rPr lang="en-US" altLang="en-US" smtClean="0">
                <a:latin typeface="Calibri" panose="020F0502020204030204" pitchFamily="34" charset="0"/>
              </a:rPr>
              <a:pPr fontAlgn="base">
                <a:spcBef>
                  <a:spcPct val="0"/>
                </a:spcBef>
                <a:spcAft>
                  <a:spcPct val="0"/>
                </a:spcAft>
              </a:pPr>
              <a:t>19</a:t>
            </a:fld>
            <a:endParaRPr lang="en-US" altLang="en-US">
              <a:latin typeface="Calibri" panose="020F0502020204030204" pitchFamily="34" charset="0"/>
            </a:endParaRPr>
          </a:p>
        </p:txBody>
      </p:sp>
      <p:sp>
        <p:nvSpPr>
          <p:cNvPr id="43011" name="Rectangle 7">
            <a:extLst>
              <a:ext uri="{FF2B5EF4-FFF2-40B4-BE49-F238E27FC236}">
                <a16:creationId xmlns:a16="http://schemas.microsoft.com/office/drawing/2014/main" id="{D995B6DD-9537-49A4-A7F2-6B4EF524E5ED}"/>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816D1282-9568-44B0-AE35-5FD465DA9D61}" type="slidenum">
              <a:rPr kumimoji="1" lang="en-US" altLang="en-US" sz="1200">
                <a:latin typeface="Arial" panose="020B0604020202020204" pitchFamily="34" charset="0"/>
              </a:rPr>
              <a:pPr algn="r" eaLnBrk="1" hangingPunct="1"/>
              <a:t>19</a:t>
            </a:fld>
            <a:endParaRPr kumimoji="1" lang="en-US" altLang="en-US" sz="1200">
              <a:latin typeface="Arial" panose="020B0604020202020204" pitchFamily="34" charset="0"/>
            </a:endParaRPr>
          </a:p>
        </p:txBody>
      </p:sp>
      <p:sp>
        <p:nvSpPr>
          <p:cNvPr id="43012" name="Rectangle 2">
            <a:extLst>
              <a:ext uri="{FF2B5EF4-FFF2-40B4-BE49-F238E27FC236}">
                <a16:creationId xmlns:a16="http://schemas.microsoft.com/office/drawing/2014/main" id="{F148FE31-E4B9-47BF-B4C3-16D539E7A218}"/>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3">
            <a:extLst>
              <a:ext uri="{FF2B5EF4-FFF2-40B4-BE49-F238E27FC236}">
                <a16:creationId xmlns:a16="http://schemas.microsoft.com/office/drawing/2014/main" id="{6FA5253F-708C-49E2-B9FA-A2F3476D4C18}"/>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153750A9-A2B0-4B47-B100-60BE2F3B1C8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212D4C79-2E8F-44D2-96F3-3DCFDE26072E}" type="slidenum">
              <a:rPr lang="en-US" altLang="en-US" smtClean="0">
                <a:latin typeface="Calibri" panose="020F0502020204030204" pitchFamily="34" charset="0"/>
              </a:rPr>
              <a:pPr fontAlgn="base">
                <a:spcBef>
                  <a:spcPct val="0"/>
                </a:spcBef>
                <a:spcAft>
                  <a:spcPct val="0"/>
                </a:spcAft>
              </a:pPr>
              <a:t>20</a:t>
            </a:fld>
            <a:endParaRPr lang="en-US" altLang="en-US">
              <a:latin typeface="Calibri" panose="020F0502020204030204" pitchFamily="34" charset="0"/>
            </a:endParaRPr>
          </a:p>
        </p:txBody>
      </p:sp>
      <p:sp>
        <p:nvSpPr>
          <p:cNvPr id="45059" name="Rectangle 7">
            <a:extLst>
              <a:ext uri="{FF2B5EF4-FFF2-40B4-BE49-F238E27FC236}">
                <a16:creationId xmlns:a16="http://schemas.microsoft.com/office/drawing/2014/main" id="{78B3BD9E-B82A-4661-8785-BE55912F2438}"/>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8B5B26E3-DB96-405C-94B5-900ED5EF8D04}" type="slidenum">
              <a:rPr kumimoji="1" lang="en-US" altLang="en-US" sz="1200">
                <a:latin typeface="Arial" panose="020B0604020202020204" pitchFamily="34" charset="0"/>
              </a:rPr>
              <a:pPr algn="r" eaLnBrk="1" hangingPunct="1"/>
              <a:t>20</a:t>
            </a:fld>
            <a:endParaRPr kumimoji="1" lang="en-US" altLang="en-US" sz="1200">
              <a:latin typeface="Arial" panose="020B0604020202020204" pitchFamily="34" charset="0"/>
            </a:endParaRPr>
          </a:p>
        </p:txBody>
      </p:sp>
      <p:sp>
        <p:nvSpPr>
          <p:cNvPr id="45060" name="Rectangle 2">
            <a:extLst>
              <a:ext uri="{FF2B5EF4-FFF2-40B4-BE49-F238E27FC236}">
                <a16:creationId xmlns:a16="http://schemas.microsoft.com/office/drawing/2014/main" id="{D803E628-5EB9-4D99-8224-738C062237E8}"/>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3">
            <a:extLst>
              <a:ext uri="{FF2B5EF4-FFF2-40B4-BE49-F238E27FC236}">
                <a16:creationId xmlns:a16="http://schemas.microsoft.com/office/drawing/2014/main" id="{CCFF4665-936B-4412-830A-ACD7778C46F7}"/>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9AA2AFED-2996-40CF-8223-EBBA20A7601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C3D358C3-781F-4FA8-A383-AA3B017950B9}" type="slidenum">
              <a:rPr lang="en-US" altLang="en-US" smtClean="0">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
        <p:nvSpPr>
          <p:cNvPr id="10243" name="Rectangle 7">
            <a:extLst>
              <a:ext uri="{FF2B5EF4-FFF2-40B4-BE49-F238E27FC236}">
                <a16:creationId xmlns:a16="http://schemas.microsoft.com/office/drawing/2014/main" id="{A1B497CB-46E1-4FAA-9368-1F03A1F4EDED}"/>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8F24B1A2-A116-4D5A-A973-D784A7F8A747}" type="slidenum">
              <a:rPr kumimoji="1" lang="en-US" altLang="en-US" sz="1200">
                <a:latin typeface="Arial" panose="020B0604020202020204" pitchFamily="34" charset="0"/>
              </a:rPr>
              <a:pPr algn="r" eaLnBrk="1" hangingPunct="1"/>
              <a:t>3</a:t>
            </a:fld>
            <a:endParaRPr kumimoji="1" lang="en-US" altLang="en-US" sz="1200">
              <a:latin typeface="Arial" panose="020B0604020202020204" pitchFamily="34" charset="0"/>
            </a:endParaRPr>
          </a:p>
        </p:txBody>
      </p:sp>
      <p:sp>
        <p:nvSpPr>
          <p:cNvPr id="10244" name="Rectangle 2">
            <a:extLst>
              <a:ext uri="{FF2B5EF4-FFF2-40B4-BE49-F238E27FC236}">
                <a16:creationId xmlns:a16="http://schemas.microsoft.com/office/drawing/2014/main" id="{F3F3EBC9-2969-4FC6-82B3-7C07B7ABE2D8}"/>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3">
            <a:extLst>
              <a:ext uri="{FF2B5EF4-FFF2-40B4-BE49-F238E27FC236}">
                <a16:creationId xmlns:a16="http://schemas.microsoft.com/office/drawing/2014/main" id="{48293E66-8749-4D98-B3EF-A8DA3FE8650E}"/>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679D18B1-DDF0-47F6-9508-BD404E1C571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9B0235DE-4DB3-499C-8885-08589752D227}" type="slidenum">
              <a:rPr lang="en-US" altLang="en-US" smtClean="0">
                <a:latin typeface="Calibri" panose="020F0502020204030204" pitchFamily="34" charset="0"/>
              </a:rPr>
              <a:pPr fontAlgn="base">
                <a:spcBef>
                  <a:spcPct val="0"/>
                </a:spcBef>
                <a:spcAft>
                  <a:spcPct val="0"/>
                </a:spcAft>
              </a:pPr>
              <a:t>21</a:t>
            </a:fld>
            <a:endParaRPr lang="en-US" altLang="en-US">
              <a:latin typeface="Calibri" panose="020F0502020204030204" pitchFamily="34" charset="0"/>
            </a:endParaRPr>
          </a:p>
        </p:txBody>
      </p:sp>
      <p:sp>
        <p:nvSpPr>
          <p:cNvPr id="47107" name="Rectangle 7">
            <a:extLst>
              <a:ext uri="{FF2B5EF4-FFF2-40B4-BE49-F238E27FC236}">
                <a16:creationId xmlns:a16="http://schemas.microsoft.com/office/drawing/2014/main" id="{B992B980-C71C-4FD6-9466-838E35EAD30B}"/>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BF61A740-5980-432D-974D-FE6257889F80}" type="slidenum">
              <a:rPr kumimoji="1" lang="en-US" altLang="en-US" sz="1200">
                <a:latin typeface="Arial" panose="020B0604020202020204" pitchFamily="34" charset="0"/>
              </a:rPr>
              <a:pPr algn="r" eaLnBrk="1" hangingPunct="1"/>
              <a:t>21</a:t>
            </a:fld>
            <a:endParaRPr kumimoji="1" lang="en-US" altLang="en-US" sz="1200">
              <a:latin typeface="Arial" panose="020B0604020202020204" pitchFamily="34" charset="0"/>
            </a:endParaRPr>
          </a:p>
        </p:txBody>
      </p:sp>
      <p:sp>
        <p:nvSpPr>
          <p:cNvPr id="47108" name="Rectangle 2">
            <a:extLst>
              <a:ext uri="{FF2B5EF4-FFF2-40B4-BE49-F238E27FC236}">
                <a16:creationId xmlns:a16="http://schemas.microsoft.com/office/drawing/2014/main" id="{66F84754-1D7E-44AD-9894-7F650E73E25F}"/>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3">
            <a:extLst>
              <a:ext uri="{FF2B5EF4-FFF2-40B4-BE49-F238E27FC236}">
                <a16:creationId xmlns:a16="http://schemas.microsoft.com/office/drawing/2014/main" id="{777BD096-76FE-410F-8929-21C6B51E7475}"/>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A58DB5EF-FB91-448A-85B2-6527B402EBE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39755CA0-B92B-439C-89A2-158338E25BF3}" type="slidenum">
              <a:rPr lang="en-US" altLang="en-US" smtClean="0">
                <a:latin typeface="Calibri" panose="020F0502020204030204" pitchFamily="34" charset="0"/>
              </a:rPr>
              <a:pPr fontAlgn="base">
                <a:spcBef>
                  <a:spcPct val="0"/>
                </a:spcBef>
                <a:spcAft>
                  <a:spcPct val="0"/>
                </a:spcAft>
              </a:pPr>
              <a:t>22</a:t>
            </a:fld>
            <a:endParaRPr lang="en-US" altLang="en-US">
              <a:latin typeface="Calibri" panose="020F0502020204030204" pitchFamily="34" charset="0"/>
            </a:endParaRPr>
          </a:p>
        </p:txBody>
      </p:sp>
      <p:sp>
        <p:nvSpPr>
          <p:cNvPr id="49155" name="Rectangle 7">
            <a:extLst>
              <a:ext uri="{FF2B5EF4-FFF2-40B4-BE49-F238E27FC236}">
                <a16:creationId xmlns:a16="http://schemas.microsoft.com/office/drawing/2014/main" id="{918F8A41-4821-4B9B-B0C3-D5C33F95C80B}"/>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5BC1DB19-6397-4821-9576-32E5DAF01E16}" type="slidenum">
              <a:rPr kumimoji="1" lang="en-US" altLang="en-US" sz="1200">
                <a:latin typeface="Arial" panose="020B0604020202020204" pitchFamily="34" charset="0"/>
              </a:rPr>
              <a:pPr algn="r" eaLnBrk="1" hangingPunct="1"/>
              <a:t>22</a:t>
            </a:fld>
            <a:endParaRPr kumimoji="1" lang="en-US" altLang="en-US" sz="1200">
              <a:latin typeface="Arial" panose="020B0604020202020204" pitchFamily="34" charset="0"/>
            </a:endParaRPr>
          </a:p>
        </p:txBody>
      </p:sp>
      <p:sp>
        <p:nvSpPr>
          <p:cNvPr id="49156" name="Rectangle 2">
            <a:extLst>
              <a:ext uri="{FF2B5EF4-FFF2-40B4-BE49-F238E27FC236}">
                <a16:creationId xmlns:a16="http://schemas.microsoft.com/office/drawing/2014/main" id="{92A6D631-560B-47BB-8296-81E0C3467391}"/>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3">
            <a:extLst>
              <a:ext uri="{FF2B5EF4-FFF2-40B4-BE49-F238E27FC236}">
                <a16:creationId xmlns:a16="http://schemas.microsoft.com/office/drawing/2014/main" id="{8B5977AD-8D19-45E1-B0C3-9AD40370768E}"/>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9CF58BA9-CB2C-48A1-9B0C-BDDCCF6B903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96E61A11-BE29-4B18-A528-873B889623FA}" type="slidenum">
              <a:rPr lang="en-US" altLang="en-US" smtClean="0">
                <a:latin typeface="Calibri" panose="020F0502020204030204" pitchFamily="34" charset="0"/>
              </a:rPr>
              <a:pPr fontAlgn="base">
                <a:spcBef>
                  <a:spcPct val="0"/>
                </a:spcBef>
                <a:spcAft>
                  <a:spcPct val="0"/>
                </a:spcAft>
              </a:pPr>
              <a:t>23</a:t>
            </a:fld>
            <a:endParaRPr lang="en-US" altLang="en-US">
              <a:latin typeface="Calibri" panose="020F0502020204030204" pitchFamily="34" charset="0"/>
            </a:endParaRPr>
          </a:p>
        </p:txBody>
      </p:sp>
      <p:sp>
        <p:nvSpPr>
          <p:cNvPr id="51203" name="Rectangle 7">
            <a:extLst>
              <a:ext uri="{FF2B5EF4-FFF2-40B4-BE49-F238E27FC236}">
                <a16:creationId xmlns:a16="http://schemas.microsoft.com/office/drawing/2014/main" id="{FB6CE65F-0D46-4A14-A6A6-CC2140FA9630}"/>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389815A6-E667-421C-91FE-6E9C8D3EBC48}" type="slidenum">
              <a:rPr kumimoji="1" lang="en-US" altLang="en-US" sz="1200">
                <a:latin typeface="Arial" panose="020B0604020202020204" pitchFamily="34" charset="0"/>
              </a:rPr>
              <a:pPr algn="r" eaLnBrk="1" hangingPunct="1"/>
              <a:t>23</a:t>
            </a:fld>
            <a:endParaRPr kumimoji="1" lang="en-US" altLang="en-US" sz="1200">
              <a:latin typeface="Arial" panose="020B0604020202020204" pitchFamily="34" charset="0"/>
            </a:endParaRPr>
          </a:p>
        </p:txBody>
      </p:sp>
      <p:sp>
        <p:nvSpPr>
          <p:cNvPr id="51204" name="Rectangle 2">
            <a:extLst>
              <a:ext uri="{FF2B5EF4-FFF2-40B4-BE49-F238E27FC236}">
                <a16:creationId xmlns:a16="http://schemas.microsoft.com/office/drawing/2014/main" id="{C252A589-E376-4D75-B99D-E51A2F2589E4}"/>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5" name="Rectangle 3">
            <a:extLst>
              <a:ext uri="{FF2B5EF4-FFF2-40B4-BE49-F238E27FC236}">
                <a16:creationId xmlns:a16="http://schemas.microsoft.com/office/drawing/2014/main" id="{63622A43-7242-4087-8FE6-905EAE072B41}"/>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016650B9-78BF-47DE-9BEB-B3BBBACA14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A629B358-C0FF-40AB-8B3D-BDB44F88670B}" type="slidenum">
              <a:rPr lang="en-US" altLang="en-US" smtClean="0">
                <a:latin typeface="Calibri" panose="020F0502020204030204" pitchFamily="34" charset="0"/>
              </a:rPr>
              <a:pPr fontAlgn="base">
                <a:spcBef>
                  <a:spcPct val="0"/>
                </a:spcBef>
                <a:spcAft>
                  <a:spcPct val="0"/>
                </a:spcAft>
              </a:pPr>
              <a:t>24</a:t>
            </a:fld>
            <a:endParaRPr lang="en-US" altLang="en-US">
              <a:latin typeface="Calibri" panose="020F0502020204030204" pitchFamily="34" charset="0"/>
            </a:endParaRPr>
          </a:p>
        </p:txBody>
      </p:sp>
      <p:sp>
        <p:nvSpPr>
          <p:cNvPr id="53251" name="Rectangle 7">
            <a:extLst>
              <a:ext uri="{FF2B5EF4-FFF2-40B4-BE49-F238E27FC236}">
                <a16:creationId xmlns:a16="http://schemas.microsoft.com/office/drawing/2014/main" id="{11BB54FE-D4FB-499D-A782-5C9DF72ECF31}"/>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510A9889-5309-4B74-BEE0-99F688CBA4CB}" type="slidenum">
              <a:rPr kumimoji="1" lang="en-US" altLang="en-US" sz="1200">
                <a:latin typeface="Arial" panose="020B0604020202020204" pitchFamily="34" charset="0"/>
              </a:rPr>
              <a:pPr algn="r" eaLnBrk="1" hangingPunct="1"/>
              <a:t>24</a:t>
            </a:fld>
            <a:endParaRPr kumimoji="1" lang="en-US" altLang="en-US" sz="1200">
              <a:latin typeface="Arial" panose="020B0604020202020204" pitchFamily="34" charset="0"/>
            </a:endParaRPr>
          </a:p>
        </p:txBody>
      </p:sp>
      <p:sp>
        <p:nvSpPr>
          <p:cNvPr id="53252" name="Rectangle 2">
            <a:extLst>
              <a:ext uri="{FF2B5EF4-FFF2-40B4-BE49-F238E27FC236}">
                <a16:creationId xmlns:a16="http://schemas.microsoft.com/office/drawing/2014/main" id="{2533D77C-E996-4C08-98F7-A0C7BB120AC8}"/>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3">
            <a:extLst>
              <a:ext uri="{FF2B5EF4-FFF2-40B4-BE49-F238E27FC236}">
                <a16:creationId xmlns:a16="http://schemas.microsoft.com/office/drawing/2014/main" id="{B113AA5C-27E7-4BFC-817F-AC7BE85BFB98}"/>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35E726AC-EEA2-44FC-9359-2FF4B441DC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3EFB6F36-118E-4C97-A059-439B01763093}" type="slidenum">
              <a:rPr lang="en-US" altLang="en-US" smtClean="0">
                <a:latin typeface="Calibri" panose="020F0502020204030204" pitchFamily="34" charset="0"/>
              </a:rPr>
              <a:pPr fontAlgn="base">
                <a:spcBef>
                  <a:spcPct val="0"/>
                </a:spcBef>
                <a:spcAft>
                  <a:spcPct val="0"/>
                </a:spcAft>
              </a:pPr>
              <a:t>25</a:t>
            </a:fld>
            <a:endParaRPr lang="en-US" altLang="en-US">
              <a:latin typeface="Calibri" panose="020F0502020204030204" pitchFamily="34" charset="0"/>
            </a:endParaRPr>
          </a:p>
        </p:txBody>
      </p:sp>
      <p:sp>
        <p:nvSpPr>
          <p:cNvPr id="55299" name="Rectangle 7">
            <a:extLst>
              <a:ext uri="{FF2B5EF4-FFF2-40B4-BE49-F238E27FC236}">
                <a16:creationId xmlns:a16="http://schemas.microsoft.com/office/drawing/2014/main" id="{ADBB49B5-5CC3-47BD-B70E-38B924668AA7}"/>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F7DB651B-9DA0-467C-9FDB-277FE811122A}" type="slidenum">
              <a:rPr kumimoji="1" lang="en-US" altLang="en-US" sz="1200">
                <a:latin typeface="Arial" panose="020B0604020202020204" pitchFamily="34" charset="0"/>
              </a:rPr>
              <a:pPr algn="r" eaLnBrk="1" hangingPunct="1"/>
              <a:t>25</a:t>
            </a:fld>
            <a:endParaRPr kumimoji="1" lang="en-US" altLang="en-US" sz="1200">
              <a:latin typeface="Arial" panose="020B0604020202020204" pitchFamily="34" charset="0"/>
            </a:endParaRPr>
          </a:p>
        </p:txBody>
      </p:sp>
      <p:sp>
        <p:nvSpPr>
          <p:cNvPr id="55300" name="Rectangle 2">
            <a:extLst>
              <a:ext uri="{FF2B5EF4-FFF2-40B4-BE49-F238E27FC236}">
                <a16:creationId xmlns:a16="http://schemas.microsoft.com/office/drawing/2014/main" id="{DAFAB5C0-EA06-4E95-A04E-238B5BC7D380}"/>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1" name="Rectangle 3">
            <a:extLst>
              <a:ext uri="{FF2B5EF4-FFF2-40B4-BE49-F238E27FC236}">
                <a16:creationId xmlns:a16="http://schemas.microsoft.com/office/drawing/2014/main" id="{66FD28E4-B165-464D-9069-48085DECEB97}"/>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2C433531-4BC1-4383-ADC3-38BC4217763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C4C9E720-4936-4D13-9059-F2C1FD4D31C0}" type="slidenum">
              <a:rPr lang="en-US" altLang="en-US" smtClean="0">
                <a:latin typeface="Calibri" panose="020F0502020204030204" pitchFamily="34" charset="0"/>
              </a:rPr>
              <a:pPr fontAlgn="base">
                <a:spcBef>
                  <a:spcPct val="0"/>
                </a:spcBef>
                <a:spcAft>
                  <a:spcPct val="0"/>
                </a:spcAft>
              </a:pPr>
              <a:t>26</a:t>
            </a:fld>
            <a:endParaRPr lang="en-US" altLang="en-US">
              <a:latin typeface="Calibri" panose="020F0502020204030204" pitchFamily="34" charset="0"/>
            </a:endParaRPr>
          </a:p>
        </p:txBody>
      </p:sp>
      <p:sp>
        <p:nvSpPr>
          <p:cNvPr id="57347" name="Rectangle 7">
            <a:extLst>
              <a:ext uri="{FF2B5EF4-FFF2-40B4-BE49-F238E27FC236}">
                <a16:creationId xmlns:a16="http://schemas.microsoft.com/office/drawing/2014/main" id="{C1152560-D346-43C3-AFFA-F96191CFCACB}"/>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3D3087DF-FE5F-42BD-9CB3-1F137C1AC27F}" type="slidenum">
              <a:rPr kumimoji="1" lang="en-US" altLang="en-US" sz="1200">
                <a:latin typeface="Arial" panose="020B0604020202020204" pitchFamily="34" charset="0"/>
              </a:rPr>
              <a:pPr algn="r" eaLnBrk="1" hangingPunct="1"/>
              <a:t>26</a:t>
            </a:fld>
            <a:endParaRPr kumimoji="1" lang="en-US" altLang="en-US" sz="1200">
              <a:latin typeface="Arial" panose="020B0604020202020204" pitchFamily="34" charset="0"/>
            </a:endParaRPr>
          </a:p>
        </p:txBody>
      </p:sp>
      <p:sp>
        <p:nvSpPr>
          <p:cNvPr id="57348" name="Rectangle 2">
            <a:extLst>
              <a:ext uri="{FF2B5EF4-FFF2-40B4-BE49-F238E27FC236}">
                <a16:creationId xmlns:a16="http://schemas.microsoft.com/office/drawing/2014/main" id="{EB75EBFA-CA0A-40D1-B1C9-B612A89F39E1}"/>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3">
            <a:extLst>
              <a:ext uri="{FF2B5EF4-FFF2-40B4-BE49-F238E27FC236}">
                <a16:creationId xmlns:a16="http://schemas.microsoft.com/office/drawing/2014/main" id="{8AE1B645-D2B1-4FDD-8960-D79F2344EBF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202F0702-BA84-4AB4-B00C-AD78181E51F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5CFBB479-F7EB-42C3-8E9A-A196EE948750}" type="slidenum">
              <a:rPr lang="en-US" altLang="en-US" smtClean="0">
                <a:latin typeface="Calibri" panose="020F0502020204030204" pitchFamily="34" charset="0"/>
              </a:rPr>
              <a:pPr fontAlgn="base">
                <a:spcBef>
                  <a:spcPct val="0"/>
                </a:spcBef>
                <a:spcAft>
                  <a:spcPct val="0"/>
                </a:spcAft>
              </a:pPr>
              <a:t>27</a:t>
            </a:fld>
            <a:endParaRPr lang="en-US" altLang="en-US">
              <a:latin typeface="Calibri" panose="020F0502020204030204" pitchFamily="34" charset="0"/>
            </a:endParaRPr>
          </a:p>
        </p:txBody>
      </p:sp>
      <p:sp>
        <p:nvSpPr>
          <p:cNvPr id="59395" name="Rectangle 7">
            <a:extLst>
              <a:ext uri="{FF2B5EF4-FFF2-40B4-BE49-F238E27FC236}">
                <a16:creationId xmlns:a16="http://schemas.microsoft.com/office/drawing/2014/main" id="{5D92D961-86C0-484A-9567-3F13E8ACB9B8}"/>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5C468ECD-FC96-4F6B-B561-F11615B36300}" type="slidenum">
              <a:rPr kumimoji="1" lang="en-US" altLang="en-US" sz="1200">
                <a:latin typeface="Arial" panose="020B0604020202020204" pitchFamily="34" charset="0"/>
              </a:rPr>
              <a:pPr algn="r" eaLnBrk="1" hangingPunct="1"/>
              <a:t>27</a:t>
            </a:fld>
            <a:endParaRPr kumimoji="1" lang="en-US" altLang="en-US" sz="1200">
              <a:latin typeface="Arial" panose="020B0604020202020204" pitchFamily="34" charset="0"/>
            </a:endParaRPr>
          </a:p>
        </p:txBody>
      </p:sp>
      <p:sp>
        <p:nvSpPr>
          <p:cNvPr id="59396" name="Rectangle 2">
            <a:extLst>
              <a:ext uri="{FF2B5EF4-FFF2-40B4-BE49-F238E27FC236}">
                <a16:creationId xmlns:a16="http://schemas.microsoft.com/office/drawing/2014/main" id="{662D38E6-DF4C-43A7-89CE-734CE469EF3A}"/>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3">
            <a:extLst>
              <a:ext uri="{FF2B5EF4-FFF2-40B4-BE49-F238E27FC236}">
                <a16:creationId xmlns:a16="http://schemas.microsoft.com/office/drawing/2014/main" id="{B7612129-4FD5-4E27-B2F4-3A0078227317}"/>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3F1E2D23-838D-461D-8E9D-4E4AB2B7601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E3FC9DBD-698D-4551-A35A-8622E2562C7A}" type="slidenum">
              <a:rPr lang="en-US" altLang="en-US" smtClean="0">
                <a:latin typeface="Calibri" panose="020F0502020204030204" pitchFamily="34" charset="0"/>
              </a:rPr>
              <a:pPr fontAlgn="base">
                <a:spcBef>
                  <a:spcPct val="0"/>
                </a:spcBef>
                <a:spcAft>
                  <a:spcPct val="0"/>
                </a:spcAft>
              </a:pPr>
              <a:t>28</a:t>
            </a:fld>
            <a:endParaRPr lang="en-US" altLang="en-US">
              <a:latin typeface="Calibri" panose="020F0502020204030204" pitchFamily="34" charset="0"/>
            </a:endParaRPr>
          </a:p>
        </p:txBody>
      </p:sp>
      <p:sp>
        <p:nvSpPr>
          <p:cNvPr id="61443" name="Rectangle 7">
            <a:extLst>
              <a:ext uri="{FF2B5EF4-FFF2-40B4-BE49-F238E27FC236}">
                <a16:creationId xmlns:a16="http://schemas.microsoft.com/office/drawing/2014/main" id="{E20C98B9-580A-4B3C-9836-262CEF8E80D4}"/>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EE5144F8-DD05-4956-9AF1-434C8212C98F}" type="slidenum">
              <a:rPr kumimoji="1" lang="en-US" altLang="en-US" sz="1200">
                <a:latin typeface="Arial" panose="020B0604020202020204" pitchFamily="34" charset="0"/>
              </a:rPr>
              <a:pPr algn="r" eaLnBrk="1" hangingPunct="1"/>
              <a:t>28</a:t>
            </a:fld>
            <a:endParaRPr kumimoji="1" lang="en-US" altLang="en-US" sz="1200">
              <a:latin typeface="Arial" panose="020B0604020202020204" pitchFamily="34" charset="0"/>
            </a:endParaRPr>
          </a:p>
        </p:txBody>
      </p:sp>
      <p:sp>
        <p:nvSpPr>
          <p:cNvPr id="61444" name="Rectangle 2">
            <a:extLst>
              <a:ext uri="{FF2B5EF4-FFF2-40B4-BE49-F238E27FC236}">
                <a16:creationId xmlns:a16="http://schemas.microsoft.com/office/drawing/2014/main" id="{56838CB0-0C62-4F22-8950-B07410479165}"/>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3">
            <a:extLst>
              <a:ext uri="{FF2B5EF4-FFF2-40B4-BE49-F238E27FC236}">
                <a16:creationId xmlns:a16="http://schemas.microsoft.com/office/drawing/2014/main" id="{809DE104-FF46-412B-83C4-BC8961B77F3B}"/>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31AE2EAF-0807-4C1A-9E5B-DEE33822EE7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BF151B91-B53D-4C68-956E-98CA2ADF7AA2}" type="slidenum">
              <a:rPr lang="en-US" altLang="en-US" smtClean="0">
                <a:latin typeface="Calibri" panose="020F0502020204030204" pitchFamily="34" charset="0"/>
              </a:rPr>
              <a:pPr fontAlgn="base">
                <a:spcBef>
                  <a:spcPct val="0"/>
                </a:spcBef>
                <a:spcAft>
                  <a:spcPct val="0"/>
                </a:spcAft>
              </a:pPr>
              <a:t>29</a:t>
            </a:fld>
            <a:endParaRPr lang="en-US" altLang="en-US">
              <a:latin typeface="Calibri" panose="020F0502020204030204" pitchFamily="34" charset="0"/>
            </a:endParaRPr>
          </a:p>
        </p:txBody>
      </p:sp>
      <p:sp>
        <p:nvSpPr>
          <p:cNvPr id="63491" name="Rectangle 7">
            <a:extLst>
              <a:ext uri="{FF2B5EF4-FFF2-40B4-BE49-F238E27FC236}">
                <a16:creationId xmlns:a16="http://schemas.microsoft.com/office/drawing/2014/main" id="{4873C90D-15C9-4288-A579-6331549FA783}"/>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849F58AC-D6DE-417A-93B4-DFCFEFA7A2C0}" type="slidenum">
              <a:rPr kumimoji="1" lang="en-US" altLang="en-US" sz="1200">
                <a:latin typeface="Arial" panose="020B0604020202020204" pitchFamily="34" charset="0"/>
              </a:rPr>
              <a:pPr algn="r" eaLnBrk="1" hangingPunct="1"/>
              <a:t>29</a:t>
            </a:fld>
            <a:endParaRPr kumimoji="1" lang="en-US" altLang="en-US" sz="1200">
              <a:latin typeface="Arial" panose="020B0604020202020204" pitchFamily="34" charset="0"/>
            </a:endParaRPr>
          </a:p>
        </p:txBody>
      </p:sp>
      <p:sp>
        <p:nvSpPr>
          <p:cNvPr id="63492" name="Rectangle 2">
            <a:extLst>
              <a:ext uri="{FF2B5EF4-FFF2-40B4-BE49-F238E27FC236}">
                <a16:creationId xmlns:a16="http://schemas.microsoft.com/office/drawing/2014/main" id="{ACA12FAB-E04B-4E18-B8E8-B4C56B3DE17F}"/>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Rectangle 3">
            <a:extLst>
              <a:ext uri="{FF2B5EF4-FFF2-40B4-BE49-F238E27FC236}">
                <a16:creationId xmlns:a16="http://schemas.microsoft.com/office/drawing/2014/main" id="{4CDF2E7A-9621-4359-A591-FFE065B07D35}"/>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FE829B38-92FD-4A14-B736-4B55886B6A2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096D10DA-86EB-49A1-8573-2A87DA7F4BE0}" type="slidenum">
              <a:rPr lang="en-US" altLang="en-US" smtClean="0">
                <a:latin typeface="Calibri" panose="020F0502020204030204" pitchFamily="34" charset="0"/>
              </a:rPr>
              <a:pPr fontAlgn="base">
                <a:spcBef>
                  <a:spcPct val="0"/>
                </a:spcBef>
                <a:spcAft>
                  <a:spcPct val="0"/>
                </a:spcAft>
              </a:pPr>
              <a:t>30</a:t>
            </a:fld>
            <a:endParaRPr lang="en-US" altLang="en-US">
              <a:latin typeface="Calibri" panose="020F0502020204030204" pitchFamily="34" charset="0"/>
            </a:endParaRPr>
          </a:p>
        </p:txBody>
      </p:sp>
      <p:sp>
        <p:nvSpPr>
          <p:cNvPr id="65539" name="Rectangle 7">
            <a:extLst>
              <a:ext uri="{FF2B5EF4-FFF2-40B4-BE49-F238E27FC236}">
                <a16:creationId xmlns:a16="http://schemas.microsoft.com/office/drawing/2014/main" id="{47388EBB-C953-4DF3-A5E4-F2DD01024C35}"/>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489F2A14-352E-4328-8B48-FFDC2436BDD8}" type="slidenum">
              <a:rPr kumimoji="1" lang="en-US" altLang="en-US" sz="1200">
                <a:latin typeface="Arial" panose="020B0604020202020204" pitchFamily="34" charset="0"/>
              </a:rPr>
              <a:pPr algn="r" eaLnBrk="1" hangingPunct="1"/>
              <a:t>30</a:t>
            </a:fld>
            <a:endParaRPr kumimoji="1" lang="en-US" altLang="en-US" sz="1200">
              <a:latin typeface="Arial" panose="020B0604020202020204" pitchFamily="34" charset="0"/>
            </a:endParaRPr>
          </a:p>
        </p:txBody>
      </p:sp>
      <p:sp>
        <p:nvSpPr>
          <p:cNvPr id="65540" name="Rectangle 2">
            <a:extLst>
              <a:ext uri="{FF2B5EF4-FFF2-40B4-BE49-F238E27FC236}">
                <a16:creationId xmlns:a16="http://schemas.microsoft.com/office/drawing/2014/main" id="{A513D51C-4851-4514-8CD5-9050FA19935B}"/>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1" name="Rectangle 3">
            <a:extLst>
              <a:ext uri="{FF2B5EF4-FFF2-40B4-BE49-F238E27FC236}">
                <a16:creationId xmlns:a16="http://schemas.microsoft.com/office/drawing/2014/main" id="{83B4A391-15B0-485F-B166-42CDB6DE7900}"/>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9369415A-FF2A-45F5-BFAD-EB9C663D034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21F4CFE1-E952-4E8D-A99C-5C9DAF2AC8E7}" type="slidenum">
              <a:rPr lang="en-US" altLang="en-US" smtClean="0">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
        <p:nvSpPr>
          <p:cNvPr id="12291" name="Rectangle 7">
            <a:extLst>
              <a:ext uri="{FF2B5EF4-FFF2-40B4-BE49-F238E27FC236}">
                <a16:creationId xmlns:a16="http://schemas.microsoft.com/office/drawing/2014/main" id="{1360B660-7A41-4CCC-9236-FA1E6E86C7AB}"/>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CC36E7D1-1475-4003-B174-8E8E3F1B925E}" type="slidenum">
              <a:rPr kumimoji="1" lang="en-US" altLang="en-US" sz="1200">
                <a:latin typeface="Arial" panose="020B0604020202020204" pitchFamily="34" charset="0"/>
              </a:rPr>
              <a:pPr algn="r" eaLnBrk="1" hangingPunct="1"/>
              <a:t>4</a:t>
            </a:fld>
            <a:endParaRPr kumimoji="1" lang="en-US" altLang="en-US" sz="1200">
              <a:latin typeface="Arial" panose="020B0604020202020204" pitchFamily="34" charset="0"/>
            </a:endParaRPr>
          </a:p>
        </p:txBody>
      </p:sp>
      <p:sp>
        <p:nvSpPr>
          <p:cNvPr id="12292" name="Rectangle 2">
            <a:extLst>
              <a:ext uri="{FF2B5EF4-FFF2-40B4-BE49-F238E27FC236}">
                <a16:creationId xmlns:a16="http://schemas.microsoft.com/office/drawing/2014/main" id="{18B75EF1-ED72-4855-8422-FA222CF0025D}"/>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3">
            <a:extLst>
              <a:ext uri="{FF2B5EF4-FFF2-40B4-BE49-F238E27FC236}">
                <a16:creationId xmlns:a16="http://schemas.microsoft.com/office/drawing/2014/main" id="{FE51C5C4-9BBA-4A71-B95C-805D1882528A}"/>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DF3BE67D-49DC-4FEC-A475-F93A43464CE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B807A44D-8AB6-4AF2-8501-B1F1563FE61C}" type="slidenum">
              <a:rPr lang="en-US" altLang="en-US" smtClean="0">
                <a:latin typeface="Calibri" panose="020F0502020204030204" pitchFamily="34" charset="0"/>
              </a:rPr>
              <a:pPr fontAlgn="base">
                <a:spcBef>
                  <a:spcPct val="0"/>
                </a:spcBef>
                <a:spcAft>
                  <a:spcPct val="0"/>
                </a:spcAft>
              </a:pPr>
              <a:t>31</a:t>
            </a:fld>
            <a:endParaRPr lang="en-US" altLang="en-US">
              <a:latin typeface="Calibri" panose="020F0502020204030204" pitchFamily="34" charset="0"/>
            </a:endParaRPr>
          </a:p>
        </p:txBody>
      </p:sp>
      <p:sp>
        <p:nvSpPr>
          <p:cNvPr id="67587" name="Rectangle 7">
            <a:extLst>
              <a:ext uri="{FF2B5EF4-FFF2-40B4-BE49-F238E27FC236}">
                <a16:creationId xmlns:a16="http://schemas.microsoft.com/office/drawing/2014/main" id="{7EF75B7A-DBD6-46D1-8CC6-7495DA8212B5}"/>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E635648C-756F-4A23-B467-7D116468DDAC}" type="slidenum">
              <a:rPr kumimoji="1" lang="en-US" altLang="en-US" sz="1200">
                <a:latin typeface="Arial" panose="020B0604020202020204" pitchFamily="34" charset="0"/>
              </a:rPr>
              <a:pPr algn="r" eaLnBrk="1" hangingPunct="1"/>
              <a:t>31</a:t>
            </a:fld>
            <a:endParaRPr kumimoji="1" lang="en-US" altLang="en-US" sz="1200">
              <a:latin typeface="Arial" panose="020B0604020202020204" pitchFamily="34" charset="0"/>
            </a:endParaRPr>
          </a:p>
        </p:txBody>
      </p:sp>
      <p:sp>
        <p:nvSpPr>
          <p:cNvPr id="67588" name="Rectangle 2">
            <a:extLst>
              <a:ext uri="{FF2B5EF4-FFF2-40B4-BE49-F238E27FC236}">
                <a16:creationId xmlns:a16="http://schemas.microsoft.com/office/drawing/2014/main" id="{6827331F-9BB1-4E20-A881-265521F11606}"/>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9" name="Rectangle 3">
            <a:extLst>
              <a:ext uri="{FF2B5EF4-FFF2-40B4-BE49-F238E27FC236}">
                <a16:creationId xmlns:a16="http://schemas.microsoft.com/office/drawing/2014/main" id="{6EF51A28-DE7C-437D-B776-8CF656110B5F}"/>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9CDF3A07-88D3-48C8-8CC0-7C0DE7FD00B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B11D3778-886F-4989-92EA-BF1A833D995C}" type="slidenum">
              <a:rPr lang="en-US" altLang="en-US" smtClean="0">
                <a:latin typeface="Calibri" panose="020F0502020204030204" pitchFamily="34" charset="0"/>
              </a:rPr>
              <a:pPr fontAlgn="base">
                <a:spcBef>
                  <a:spcPct val="0"/>
                </a:spcBef>
                <a:spcAft>
                  <a:spcPct val="0"/>
                </a:spcAft>
              </a:pPr>
              <a:t>33</a:t>
            </a:fld>
            <a:endParaRPr lang="en-US" altLang="en-US">
              <a:latin typeface="Calibri" panose="020F0502020204030204" pitchFamily="34" charset="0"/>
            </a:endParaRPr>
          </a:p>
        </p:txBody>
      </p:sp>
      <p:sp>
        <p:nvSpPr>
          <p:cNvPr id="70659" name="Rectangle 7">
            <a:extLst>
              <a:ext uri="{FF2B5EF4-FFF2-40B4-BE49-F238E27FC236}">
                <a16:creationId xmlns:a16="http://schemas.microsoft.com/office/drawing/2014/main" id="{0CB0EA91-E5BF-4985-A186-B5F6994A6D8B}"/>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3BE9E46F-56D3-4A24-8FB1-57BE47766C5F}" type="slidenum">
              <a:rPr kumimoji="1" lang="en-US" altLang="en-US" sz="1200">
                <a:latin typeface="Arial" panose="020B0604020202020204" pitchFamily="34" charset="0"/>
              </a:rPr>
              <a:pPr algn="r" eaLnBrk="1" hangingPunct="1"/>
              <a:t>33</a:t>
            </a:fld>
            <a:endParaRPr kumimoji="1" lang="en-US" altLang="en-US" sz="1200">
              <a:latin typeface="Arial" panose="020B0604020202020204" pitchFamily="34" charset="0"/>
            </a:endParaRPr>
          </a:p>
        </p:txBody>
      </p:sp>
      <p:sp>
        <p:nvSpPr>
          <p:cNvPr id="70660" name="Rectangle 2">
            <a:extLst>
              <a:ext uri="{FF2B5EF4-FFF2-40B4-BE49-F238E27FC236}">
                <a16:creationId xmlns:a16="http://schemas.microsoft.com/office/drawing/2014/main" id="{D42B8CE2-5EFA-4BA7-92B5-265BFCC94A77}"/>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1" name="Rectangle 3">
            <a:extLst>
              <a:ext uri="{FF2B5EF4-FFF2-40B4-BE49-F238E27FC236}">
                <a16:creationId xmlns:a16="http://schemas.microsoft.com/office/drawing/2014/main" id="{CE5B9903-3404-4EC3-8749-5AAD7FF51A7B}"/>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436825A1-7EB8-4210-8B8B-D127483294D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3A058FFA-6C5D-4BE9-A743-087CE14223AE}" type="slidenum">
              <a:rPr lang="en-US" altLang="en-US" smtClean="0">
                <a:latin typeface="Calibri" panose="020F0502020204030204" pitchFamily="34" charset="0"/>
              </a:rPr>
              <a:pPr fontAlgn="base">
                <a:spcBef>
                  <a:spcPct val="0"/>
                </a:spcBef>
                <a:spcAft>
                  <a:spcPct val="0"/>
                </a:spcAft>
              </a:pPr>
              <a:t>34</a:t>
            </a:fld>
            <a:endParaRPr lang="en-US" altLang="en-US">
              <a:latin typeface="Calibri" panose="020F0502020204030204" pitchFamily="34" charset="0"/>
            </a:endParaRPr>
          </a:p>
        </p:txBody>
      </p:sp>
      <p:sp>
        <p:nvSpPr>
          <p:cNvPr id="72707" name="Rectangle 7">
            <a:extLst>
              <a:ext uri="{FF2B5EF4-FFF2-40B4-BE49-F238E27FC236}">
                <a16:creationId xmlns:a16="http://schemas.microsoft.com/office/drawing/2014/main" id="{DFD08DDE-4202-450B-9210-4F972695C412}"/>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3E2C430C-7281-4932-8DBB-38DA73412E50}" type="slidenum">
              <a:rPr kumimoji="1" lang="en-US" altLang="en-US" sz="1200">
                <a:latin typeface="Arial" panose="020B0604020202020204" pitchFamily="34" charset="0"/>
              </a:rPr>
              <a:pPr algn="r" eaLnBrk="1" hangingPunct="1"/>
              <a:t>34</a:t>
            </a:fld>
            <a:endParaRPr kumimoji="1" lang="en-US" altLang="en-US" sz="1200">
              <a:latin typeface="Arial" panose="020B0604020202020204" pitchFamily="34" charset="0"/>
            </a:endParaRPr>
          </a:p>
        </p:txBody>
      </p:sp>
      <p:sp>
        <p:nvSpPr>
          <p:cNvPr id="72708" name="Rectangle 2">
            <a:extLst>
              <a:ext uri="{FF2B5EF4-FFF2-40B4-BE49-F238E27FC236}">
                <a16:creationId xmlns:a16="http://schemas.microsoft.com/office/drawing/2014/main" id="{CD8B5263-66DD-4277-B8E1-7A779C6B3138}"/>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9" name="Rectangle 3">
            <a:extLst>
              <a:ext uri="{FF2B5EF4-FFF2-40B4-BE49-F238E27FC236}">
                <a16:creationId xmlns:a16="http://schemas.microsoft.com/office/drawing/2014/main" id="{4BCABF38-CF9E-4FD8-8274-ABEA2E2D5E7B}"/>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62625FB6-A8EE-42FF-9676-94C1BC92B94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83A3ED94-7D34-4D55-A15A-B6AD8335D3B2}" type="slidenum">
              <a:rPr lang="en-US" altLang="en-US" smtClean="0">
                <a:latin typeface="Calibri" panose="020F0502020204030204" pitchFamily="34" charset="0"/>
              </a:rPr>
              <a:pPr fontAlgn="base">
                <a:spcBef>
                  <a:spcPct val="0"/>
                </a:spcBef>
                <a:spcAft>
                  <a:spcPct val="0"/>
                </a:spcAft>
              </a:pPr>
              <a:t>35</a:t>
            </a:fld>
            <a:endParaRPr lang="en-US" altLang="en-US">
              <a:latin typeface="Calibri" panose="020F0502020204030204" pitchFamily="34" charset="0"/>
            </a:endParaRPr>
          </a:p>
        </p:txBody>
      </p:sp>
      <p:sp>
        <p:nvSpPr>
          <p:cNvPr id="74755" name="Rectangle 7">
            <a:extLst>
              <a:ext uri="{FF2B5EF4-FFF2-40B4-BE49-F238E27FC236}">
                <a16:creationId xmlns:a16="http://schemas.microsoft.com/office/drawing/2014/main" id="{7821B345-E73E-431B-AA5D-564992DAE3A7}"/>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EABC2A43-0E7D-4C8B-B5C0-0B47FFF3B5AE}" type="slidenum">
              <a:rPr kumimoji="1" lang="en-US" altLang="en-US" sz="1200">
                <a:latin typeface="Arial" panose="020B0604020202020204" pitchFamily="34" charset="0"/>
              </a:rPr>
              <a:pPr algn="r" eaLnBrk="1" hangingPunct="1"/>
              <a:t>35</a:t>
            </a:fld>
            <a:endParaRPr kumimoji="1" lang="en-US" altLang="en-US" sz="1200">
              <a:latin typeface="Arial" panose="020B0604020202020204" pitchFamily="34" charset="0"/>
            </a:endParaRPr>
          </a:p>
        </p:txBody>
      </p:sp>
      <p:sp>
        <p:nvSpPr>
          <p:cNvPr id="74756" name="Rectangle 2">
            <a:extLst>
              <a:ext uri="{FF2B5EF4-FFF2-40B4-BE49-F238E27FC236}">
                <a16:creationId xmlns:a16="http://schemas.microsoft.com/office/drawing/2014/main" id="{5A2ED5AC-8E81-419E-87DF-DFACDBE962C4}"/>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3">
            <a:extLst>
              <a:ext uri="{FF2B5EF4-FFF2-40B4-BE49-F238E27FC236}">
                <a16:creationId xmlns:a16="http://schemas.microsoft.com/office/drawing/2014/main" id="{3297E09A-E2F6-4C27-BC76-2C326A526C1F}"/>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64EC026E-2D7D-40D0-A4DB-F1323D697C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E2D9BA90-E954-499F-938E-05B835F052FA}" type="slidenum">
              <a:rPr lang="en-US" altLang="en-US" smtClean="0">
                <a:latin typeface="Calibri" panose="020F0502020204030204" pitchFamily="34" charset="0"/>
              </a:rPr>
              <a:pPr fontAlgn="base">
                <a:spcBef>
                  <a:spcPct val="0"/>
                </a:spcBef>
                <a:spcAft>
                  <a:spcPct val="0"/>
                </a:spcAft>
              </a:pPr>
              <a:t>36</a:t>
            </a:fld>
            <a:endParaRPr lang="en-US" altLang="en-US">
              <a:latin typeface="Calibri" panose="020F0502020204030204" pitchFamily="34" charset="0"/>
            </a:endParaRPr>
          </a:p>
        </p:txBody>
      </p:sp>
      <p:sp>
        <p:nvSpPr>
          <p:cNvPr id="76803" name="Rectangle 7">
            <a:extLst>
              <a:ext uri="{FF2B5EF4-FFF2-40B4-BE49-F238E27FC236}">
                <a16:creationId xmlns:a16="http://schemas.microsoft.com/office/drawing/2014/main" id="{1C12567B-3749-48C4-AB20-770DE30FA753}"/>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ED1D3002-C277-463A-B641-E68080F05157}" type="slidenum">
              <a:rPr kumimoji="1" lang="en-US" altLang="en-US" sz="1200">
                <a:latin typeface="Arial" panose="020B0604020202020204" pitchFamily="34" charset="0"/>
              </a:rPr>
              <a:pPr algn="r" eaLnBrk="1" hangingPunct="1"/>
              <a:t>36</a:t>
            </a:fld>
            <a:endParaRPr kumimoji="1" lang="en-US" altLang="en-US" sz="1200">
              <a:latin typeface="Arial" panose="020B0604020202020204" pitchFamily="34" charset="0"/>
            </a:endParaRPr>
          </a:p>
        </p:txBody>
      </p:sp>
      <p:sp>
        <p:nvSpPr>
          <p:cNvPr id="76804" name="Rectangle 2">
            <a:extLst>
              <a:ext uri="{FF2B5EF4-FFF2-40B4-BE49-F238E27FC236}">
                <a16:creationId xmlns:a16="http://schemas.microsoft.com/office/drawing/2014/main" id="{DE026E00-0919-4082-B342-9442C4A8F584}"/>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5" name="Rectangle 3">
            <a:extLst>
              <a:ext uri="{FF2B5EF4-FFF2-40B4-BE49-F238E27FC236}">
                <a16:creationId xmlns:a16="http://schemas.microsoft.com/office/drawing/2014/main" id="{4340DB6D-3FE2-45D6-8F3A-01BB0754B909}"/>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4D60642C-E735-485A-A009-79983BF6F87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8401825D-DD35-49BD-A7E2-58D60A8D317C}" type="slidenum">
              <a:rPr lang="en-US" altLang="en-US" smtClean="0">
                <a:latin typeface="Calibri" panose="020F0502020204030204" pitchFamily="34" charset="0"/>
              </a:rPr>
              <a:pPr fontAlgn="base">
                <a:spcBef>
                  <a:spcPct val="0"/>
                </a:spcBef>
                <a:spcAft>
                  <a:spcPct val="0"/>
                </a:spcAft>
              </a:pPr>
              <a:t>37</a:t>
            </a:fld>
            <a:endParaRPr lang="en-US" altLang="en-US">
              <a:latin typeface="Calibri" panose="020F0502020204030204" pitchFamily="34" charset="0"/>
            </a:endParaRPr>
          </a:p>
        </p:txBody>
      </p:sp>
      <p:sp>
        <p:nvSpPr>
          <p:cNvPr id="78851" name="Rectangle 7">
            <a:extLst>
              <a:ext uri="{FF2B5EF4-FFF2-40B4-BE49-F238E27FC236}">
                <a16:creationId xmlns:a16="http://schemas.microsoft.com/office/drawing/2014/main" id="{DC69C755-0798-4468-8870-46CE938D23AA}"/>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2B0ED181-B220-41BC-97EC-138F8C2E5A47}" type="slidenum">
              <a:rPr kumimoji="1" lang="en-US" altLang="en-US" sz="1200">
                <a:latin typeface="Arial" panose="020B0604020202020204" pitchFamily="34" charset="0"/>
              </a:rPr>
              <a:pPr algn="r" eaLnBrk="1" hangingPunct="1"/>
              <a:t>37</a:t>
            </a:fld>
            <a:endParaRPr kumimoji="1" lang="en-US" altLang="en-US" sz="1200">
              <a:latin typeface="Arial" panose="020B0604020202020204" pitchFamily="34" charset="0"/>
            </a:endParaRPr>
          </a:p>
        </p:txBody>
      </p:sp>
      <p:sp>
        <p:nvSpPr>
          <p:cNvPr id="78852" name="Rectangle 2">
            <a:extLst>
              <a:ext uri="{FF2B5EF4-FFF2-40B4-BE49-F238E27FC236}">
                <a16:creationId xmlns:a16="http://schemas.microsoft.com/office/drawing/2014/main" id="{79BAAC99-F4DA-428F-95E9-A798F0B21100}"/>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3" name="Rectangle 3">
            <a:extLst>
              <a:ext uri="{FF2B5EF4-FFF2-40B4-BE49-F238E27FC236}">
                <a16:creationId xmlns:a16="http://schemas.microsoft.com/office/drawing/2014/main" id="{07ED9ECF-D3BB-4E80-9B15-4ADA9FC8E739}"/>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DF783C08-C6F8-4CCF-8CF8-EAF65CEB15C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F5D7F70A-0943-4537-A83D-F63171406C0A}" type="slidenum">
              <a:rPr lang="en-US" altLang="en-US" smtClean="0">
                <a:latin typeface="Calibri" panose="020F0502020204030204" pitchFamily="34" charset="0"/>
              </a:rPr>
              <a:pPr fontAlgn="base">
                <a:spcBef>
                  <a:spcPct val="0"/>
                </a:spcBef>
                <a:spcAft>
                  <a:spcPct val="0"/>
                </a:spcAft>
              </a:pPr>
              <a:t>38</a:t>
            </a:fld>
            <a:endParaRPr lang="en-US" altLang="en-US">
              <a:latin typeface="Calibri" panose="020F0502020204030204" pitchFamily="34" charset="0"/>
            </a:endParaRPr>
          </a:p>
        </p:txBody>
      </p:sp>
      <p:sp>
        <p:nvSpPr>
          <p:cNvPr id="80899" name="Rectangle 7">
            <a:extLst>
              <a:ext uri="{FF2B5EF4-FFF2-40B4-BE49-F238E27FC236}">
                <a16:creationId xmlns:a16="http://schemas.microsoft.com/office/drawing/2014/main" id="{18677C77-816C-4E7F-946E-C3BA8457225C}"/>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A4DB42F3-2716-4B38-84E0-AFB29725DEE0}" type="slidenum">
              <a:rPr kumimoji="1" lang="en-US" altLang="en-US" sz="1200">
                <a:latin typeface="Arial" panose="020B0604020202020204" pitchFamily="34" charset="0"/>
              </a:rPr>
              <a:pPr algn="r" eaLnBrk="1" hangingPunct="1"/>
              <a:t>38</a:t>
            </a:fld>
            <a:endParaRPr kumimoji="1" lang="en-US" altLang="en-US" sz="1200">
              <a:latin typeface="Arial" panose="020B0604020202020204" pitchFamily="34" charset="0"/>
            </a:endParaRPr>
          </a:p>
        </p:txBody>
      </p:sp>
      <p:sp>
        <p:nvSpPr>
          <p:cNvPr id="80900" name="Rectangle 2">
            <a:extLst>
              <a:ext uri="{FF2B5EF4-FFF2-40B4-BE49-F238E27FC236}">
                <a16:creationId xmlns:a16="http://schemas.microsoft.com/office/drawing/2014/main" id="{11F024B8-B970-4DF1-9009-671361FCF4D2}"/>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1" name="Rectangle 3">
            <a:extLst>
              <a:ext uri="{FF2B5EF4-FFF2-40B4-BE49-F238E27FC236}">
                <a16:creationId xmlns:a16="http://schemas.microsoft.com/office/drawing/2014/main" id="{194B548E-877C-47F1-A20A-7E62E8AD9E34}"/>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093F1E25-6A97-41FD-A5F5-91F5CB88BD5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EDB0C053-F4F5-41D8-9C1A-6557FC30CAC4}" type="slidenum">
              <a:rPr lang="en-US" altLang="en-US" smtClean="0">
                <a:latin typeface="Calibri" panose="020F0502020204030204" pitchFamily="34" charset="0"/>
              </a:rPr>
              <a:pPr fontAlgn="base">
                <a:spcBef>
                  <a:spcPct val="0"/>
                </a:spcBef>
                <a:spcAft>
                  <a:spcPct val="0"/>
                </a:spcAft>
              </a:pPr>
              <a:t>39</a:t>
            </a:fld>
            <a:endParaRPr lang="en-US" altLang="en-US">
              <a:latin typeface="Calibri" panose="020F0502020204030204" pitchFamily="34" charset="0"/>
            </a:endParaRPr>
          </a:p>
        </p:txBody>
      </p:sp>
      <p:sp>
        <p:nvSpPr>
          <p:cNvPr id="82947" name="Rectangle 7">
            <a:extLst>
              <a:ext uri="{FF2B5EF4-FFF2-40B4-BE49-F238E27FC236}">
                <a16:creationId xmlns:a16="http://schemas.microsoft.com/office/drawing/2014/main" id="{2768ADCF-0A06-4BA2-982F-A16828E34272}"/>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695AD33F-15FA-4F65-B87C-D90E86CA3D96}" type="slidenum">
              <a:rPr kumimoji="1" lang="en-US" altLang="en-US" sz="1200">
                <a:latin typeface="Arial" panose="020B0604020202020204" pitchFamily="34" charset="0"/>
              </a:rPr>
              <a:pPr algn="r" eaLnBrk="1" hangingPunct="1"/>
              <a:t>39</a:t>
            </a:fld>
            <a:endParaRPr kumimoji="1" lang="en-US" altLang="en-US" sz="1200">
              <a:latin typeface="Arial" panose="020B0604020202020204" pitchFamily="34" charset="0"/>
            </a:endParaRPr>
          </a:p>
        </p:txBody>
      </p:sp>
      <p:sp>
        <p:nvSpPr>
          <p:cNvPr id="82948" name="Rectangle 2">
            <a:extLst>
              <a:ext uri="{FF2B5EF4-FFF2-40B4-BE49-F238E27FC236}">
                <a16:creationId xmlns:a16="http://schemas.microsoft.com/office/drawing/2014/main" id="{A194914D-32CF-44F3-A178-1B2454F92A49}"/>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Rectangle 3">
            <a:extLst>
              <a:ext uri="{FF2B5EF4-FFF2-40B4-BE49-F238E27FC236}">
                <a16:creationId xmlns:a16="http://schemas.microsoft.com/office/drawing/2014/main" id="{753A7DEB-5BED-4CF8-B34D-93F7EF2F1206}"/>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7751D3C2-22A7-4B80-865B-2D679E2C30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527B1635-C9C8-4340-B7E5-CB3E6252E673}" type="slidenum">
              <a:rPr lang="en-US" altLang="en-US" smtClean="0">
                <a:latin typeface="Calibri" panose="020F0502020204030204" pitchFamily="34" charset="0"/>
              </a:rPr>
              <a:pPr fontAlgn="base">
                <a:spcBef>
                  <a:spcPct val="0"/>
                </a:spcBef>
                <a:spcAft>
                  <a:spcPct val="0"/>
                </a:spcAft>
              </a:pPr>
              <a:t>40</a:t>
            </a:fld>
            <a:endParaRPr lang="en-US" altLang="en-US">
              <a:latin typeface="Calibri" panose="020F0502020204030204" pitchFamily="34" charset="0"/>
            </a:endParaRPr>
          </a:p>
        </p:txBody>
      </p:sp>
      <p:sp>
        <p:nvSpPr>
          <p:cNvPr id="84995" name="Rectangle 7">
            <a:extLst>
              <a:ext uri="{FF2B5EF4-FFF2-40B4-BE49-F238E27FC236}">
                <a16:creationId xmlns:a16="http://schemas.microsoft.com/office/drawing/2014/main" id="{D92575E9-68E5-4810-9190-D30028D89A89}"/>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2E7F0D16-9D84-4944-8961-AD0BC946E25C}" type="slidenum">
              <a:rPr kumimoji="1" lang="en-US" altLang="en-US" sz="1200">
                <a:latin typeface="Arial" panose="020B0604020202020204" pitchFamily="34" charset="0"/>
              </a:rPr>
              <a:pPr algn="r" eaLnBrk="1" hangingPunct="1"/>
              <a:t>40</a:t>
            </a:fld>
            <a:endParaRPr kumimoji="1" lang="en-US" altLang="en-US" sz="1200">
              <a:latin typeface="Arial" panose="020B0604020202020204" pitchFamily="34" charset="0"/>
            </a:endParaRPr>
          </a:p>
        </p:txBody>
      </p:sp>
      <p:sp>
        <p:nvSpPr>
          <p:cNvPr id="84996" name="Rectangle 2">
            <a:extLst>
              <a:ext uri="{FF2B5EF4-FFF2-40B4-BE49-F238E27FC236}">
                <a16:creationId xmlns:a16="http://schemas.microsoft.com/office/drawing/2014/main" id="{641A1BAF-6027-4409-9CF9-B86C7D1CA70E}"/>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3">
            <a:extLst>
              <a:ext uri="{FF2B5EF4-FFF2-40B4-BE49-F238E27FC236}">
                <a16:creationId xmlns:a16="http://schemas.microsoft.com/office/drawing/2014/main" id="{A7E7C439-A62D-4FAE-8F4F-A89707EAA20D}"/>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D5A7C1E5-FE13-4CCD-AEC8-432278118C2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45541B6B-47A8-4A5D-BBFB-FD181B3D2F5D}" type="slidenum">
              <a:rPr lang="en-US" altLang="en-US" smtClean="0">
                <a:latin typeface="Calibri" panose="020F0502020204030204" pitchFamily="34" charset="0"/>
              </a:rPr>
              <a:pPr fontAlgn="base">
                <a:spcBef>
                  <a:spcPct val="0"/>
                </a:spcBef>
                <a:spcAft>
                  <a:spcPct val="0"/>
                </a:spcAft>
              </a:pPr>
              <a:t>41</a:t>
            </a:fld>
            <a:endParaRPr lang="en-US" altLang="en-US">
              <a:latin typeface="Calibri" panose="020F0502020204030204" pitchFamily="34" charset="0"/>
            </a:endParaRPr>
          </a:p>
        </p:txBody>
      </p:sp>
      <p:sp>
        <p:nvSpPr>
          <p:cNvPr id="87043" name="Rectangle 7">
            <a:extLst>
              <a:ext uri="{FF2B5EF4-FFF2-40B4-BE49-F238E27FC236}">
                <a16:creationId xmlns:a16="http://schemas.microsoft.com/office/drawing/2014/main" id="{1627F47E-C495-4E54-BAE8-3F3798D484A3}"/>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75A29D4F-4745-4C28-9BD8-B5FA6C05DA24}" type="slidenum">
              <a:rPr kumimoji="1" lang="en-US" altLang="en-US" sz="1200">
                <a:latin typeface="Arial" panose="020B0604020202020204" pitchFamily="34" charset="0"/>
              </a:rPr>
              <a:pPr algn="r" eaLnBrk="1" hangingPunct="1"/>
              <a:t>41</a:t>
            </a:fld>
            <a:endParaRPr kumimoji="1" lang="en-US" altLang="en-US" sz="1200">
              <a:latin typeface="Arial" panose="020B0604020202020204" pitchFamily="34" charset="0"/>
            </a:endParaRPr>
          </a:p>
        </p:txBody>
      </p:sp>
      <p:sp>
        <p:nvSpPr>
          <p:cNvPr id="87044" name="Rectangle 2">
            <a:extLst>
              <a:ext uri="{FF2B5EF4-FFF2-40B4-BE49-F238E27FC236}">
                <a16:creationId xmlns:a16="http://schemas.microsoft.com/office/drawing/2014/main" id="{33F77D7E-5894-4592-BFF8-E6E3C48F19B4}"/>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5" name="Rectangle 3">
            <a:extLst>
              <a:ext uri="{FF2B5EF4-FFF2-40B4-BE49-F238E27FC236}">
                <a16:creationId xmlns:a16="http://schemas.microsoft.com/office/drawing/2014/main" id="{80190343-681D-4FD4-8534-502154347262}"/>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F5021B8F-CDBD-469B-88F4-3A5548BF623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39922E48-C376-4C6B-B772-4AB388BE6275}" type="slidenum">
              <a:rPr lang="en-US" altLang="en-US" smtClean="0">
                <a:latin typeface="Calibri" panose="020F0502020204030204" pitchFamily="34" charset="0"/>
              </a:rPr>
              <a:pPr fontAlgn="base">
                <a:spcBef>
                  <a:spcPct val="0"/>
                </a:spcBef>
                <a:spcAft>
                  <a:spcPct val="0"/>
                </a:spcAft>
              </a:pPr>
              <a:t>5</a:t>
            </a:fld>
            <a:endParaRPr lang="en-US" altLang="en-US">
              <a:latin typeface="Calibri" panose="020F0502020204030204" pitchFamily="34" charset="0"/>
            </a:endParaRPr>
          </a:p>
        </p:txBody>
      </p:sp>
      <p:sp>
        <p:nvSpPr>
          <p:cNvPr id="14339" name="Rectangle 7">
            <a:extLst>
              <a:ext uri="{FF2B5EF4-FFF2-40B4-BE49-F238E27FC236}">
                <a16:creationId xmlns:a16="http://schemas.microsoft.com/office/drawing/2014/main" id="{7664D9A9-911F-4EFF-A697-580477C0696A}"/>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4A133BC3-76E2-4D48-AA79-D04CD085DF7D}" type="slidenum">
              <a:rPr kumimoji="1" lang="en-US" altLang="en-US" sz="1200">
                <a:latin typeface="Arial" panose="020B0604020202020204" pitchFamily="34" charset="0"/>
              </a:rPr>
              <a:pPr algn="r" eaLnBrk="1" hangingPunct="1"/>
              <a:t>5</a:t>
            </a:fld>
            <a:endParaRPr kumimoji="1" lang="en-US" altLang="en-US" sz="1200">
              <a:latin typeface="Arial" panose="020B0604020202020204" pitchFamily="34" charset="0"/>
            </a:endParaRPr>
          </a:p>
        </p:txBody>
      </p:sp>
      <p:sp>
        <p:nvSpPr>
          <p:cNvPr id="14340" name="Rectangle 2">
            <a:extLst>
              <a:ext uri="{FF2B5EF4-FFF2-40B4-BE49-F238E27FC236}">
                <a16:creationId xmlns:a16="http://schemas.microsoft.com/office/drawing/2014/main" id="{201A79FE-3AA8-4FDE-969F-23D8AF3087E0}"/>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3">
            <a:extLst>
              <a:ext uri="{FF2B5EF4-FFF2-40B4-BE49-F238E27FC236}">
                <a16:creationId xmlns:a16="http://schemas.microsoft.com/office/drawing/2014/main" id="{DE9F7513-2E9E-41F7-B6FB-D830046AE185}"/>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CCFB7960-371A-48AA-8033-777EF47710D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5A493914-1AFE-4995-81FA-F3CC38A1DD14}" type="slidenum">
              <a:rPr lang="en-US" altLang="en-US" smtClean="0">
                <a:latin typeface="Calibri" panose="020F0502020204030204" pitchFamily="34" charset="0"/>
              </a:rPr>
              <a:pPr fontAlgn="base">
                <a:spcBef>
                  <a:spcPct val="0"/>
                </a:spcBef>
                <a:spcAft>
                  <a:spcPct val="0"/>
                </a:spcAft>
              </a:pPr>
              <a:t>42</a:t>
            </a:fld>
            <a:endParaRPr lang="en-US" altLang="en-US">
              <a:latin typeface="Calibri" panose="020F0502020204030204" pitchFamily="34" charset="0"/>
            </a:endParaRPr>
          </a:p>
        </p:txBody>
      </p:sp>
      <p:sp>
        <p:nvSpPr>
          <p:cNvPr id="89091" name="Rectangle 7">
            <a:extLst>
              <a:ext uri="{FF2B5EF4-FFF2-40B4-BE49-F238E27FC236}">
                <a16:creationId xmlns:a16="http://schemas.microsoft.com/office/drawing/2014/main" id="{6C0B5216-F444-41AA-BC56-24BE474B93B6}"/>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C8A3E902-1C25-4F4C-89D3-60652FEAAA8D}" type="slidenum">
              <a:rPr kumimoji="1" lang="en-US" altLang="en-US" sz="1200">
                <a:latin typeface="Arial" panose="020B0604020202020204" pitchFamily="34" charset="0"/>
              </a:rPr>
              <a:pPr algn="r" eaLnBrk="1" hangingPunct="1"/>
              <a:t>42</a:t>
            </a:fld>
            <a:endParaRPr kumimoji="1" lang="en-US" altLang="en-US" sz="1200">
              <a:latin typeface="Arial" panose="020B0604020202020204" pitchFamily="34" charset="0"/>
            </a:endParaRPr>
          </a:p>
        </p:txBody>
      </p:sp>
      <p:sp>
        <p:nvSpPr>
          <p:cNvPr id="89092" name="Rectangle 2">
            <a:extLst>
              <a:ext uri="{FF2B5EF4-FFF2-40B4-BE49-F238E27FC236}">
                <a16:creationId xmlns:a16="http://schemas.microsoft.com/office/drawing/2014/main" id="{A381D06F-CBC4-4C42-976F-7919AC65C575}"/>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Rectangle 3">
            <a:extLst>
              <a:ext uri="{FF2B5EF4-FFF2-40B4-BE49-F238E27FC236}">
                <a16:creationId xmlns:a16="http://schemas.microsoft.com/office/drawing/2014/main" id="{BEEFF5F2-EEEB-4B49-B47F-909891568651}"/>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59462B71-03D0-4F16-8B22-6672E298940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01042A35-D271-4808-AC88-1F227E552179}" type="slidenum">
              <a:rPr lang="en-US" altLang="en-US" smtClean="0">
                <a:latin typeface="Calibri" panose="020F0502020204030204" pitchFamily="34" charset="0"/>
              </a:rPr>
              <a:pPr fontAlgn="base">
                <a:spcBef>
                  <a:spcPct val="0"/>
                </a:spcBef>
                <a:spcAft>
                  <a:spcPct val="0"/>
                </a:spcAft>
              </a:pPr>
              <a:t>43</a:t>
            </a:fld>
            <a:endParaRPr lang="en-US" altLang="en-US">
              <a:latin typeface="Calibri" panose="020F0502020204030204" pitchFamily="34" charset="0"/>
            </a:endParaRPr>
          </a:p>
        </p:txBody>
      </p:sp>
      <p:sp>
        <p:nvSpPr>
          <p:cNvPr id="91139" name="Rectangle 7">
            <a:extLst>
              <a:ext uri="{FF2B5EF4-FFF2-40B4-BE49-F238E27FC236}">
                <a16:creationId xmlns:a16="http://schemas.microsoft.com/office/drawing/2014/main" id="{9B6BD245-B33D-4AD2-9FFE-11E492A17F5E}"/>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0A1E6752-E02F-41C6-A663-4E03775FE42E}" type="slidenum">
              <a:rPr kumimoji="1" lang="en-US" altLang="en-US" sz="1200">
                <a:latin typeface="Arial" panose="020B0604020202020204" pitchFamily="34" charset="0"/>
              </a:rPr>
              <a:pPr algn="r" eaLnBrk="1" hangingPunct="1"/>
              <a:t>43</a:t>
            </a:fld>
            <a:endParaRPr kumimoji="1" lang="en-US" altLang="en-US" sz="1200">
              <a:latin typeface="Arial" panose="020B0604020202020204" pitchFamily="34" charset="0"/>
            </a:endParaRPr>
          </a:p>
        </p:txBody>
      </p:sp>
      <p:sp>
        <p:nvSpPr>
          <p:cNvPr id="91140" name="Rectangle 2">
            <a:extLst>
              <a:ext uri="{FF2B5EF4-FFF2-40B4-BE49-F238E27FC236}">
                <a16:creationId xmlns:a16="http://schemas.microsoft.com/office/drawing/2014/main" id="{0E041C1C-B219-4E71-8DFA-44AD81337F71}"/>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1" name="Rectangle 3">
            <a:extLst>
              <a:ext uri="{FF2B5EF4-FFF2-40B4-BE49-F238E27FC236}">
                <a16:creationId xmlns:a16="http://schemas.microsoft.com/office/drawing/2014/main" id="{E31AABFF-78FA-435A-A6EE-1E7DD14E141E}"/>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22F1E826-69DC-4862-BA8D-3BED3993784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5536F85C-DC79-4DF4-A09E-0A5D5E63BBD0}" type="slidenum">
              <a:rPr lang="en-US" altLang="en-US" smtClean="0">
                <a:latin typeface="Calibri" panose="020F0502020204030204" pitchFamily="34" charset="0"/>
              </a:rPr>
              <a:pPr fontAlgn="base">
                <a:spcBef>
                  <a:spcPct val="0"/>
                </a:spcBef>
                <a:spcAft>
                  <a:spcPct val="0"/>
                </a:spcAft>
              </a:pPr>
              <a:t>44</a:t>
            </a:fld>
            <a:endParaRPr lang="en-US" altLang="en-US">
              <a:latin typeface="Calibri" panose="020F0502020204030204" pitchFamily="34" charset="0"/>
            </a:endParaRPr>
          </a:p>
        </p:txBody>
      </p:sp>
      <p:sp>
        <p:nvSpPr>
          <p:cNvPr id="93187" name="Rectangle 7">
            <a:extLst>
              <a:ext uri="{FF2B5EF4-FFF2-40B4-BE49-F238E27FC236}">
                <a16:creationId xmlns:a16="http://schemas.microsoft.com/office/drawing/2014/main" id="{04C595F8-BA51-4748-B1D1-F1B89E1DC679}"/>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6BDA5569-21D0-4907-8CF6-7370073B9A25}" type="slidenum">
              <a:rPr kumimoji="1" lang="en-US" altLang="en-US" sz="1200">
                <a:latin typeface="Arial" panose="020B0604020202020204" pitchFamily="34" charset="0"/>
              </a:rPr>
              <a:pPr algn="r" eaLnBrk="1" hangingPunct="1"/>
              <a:t>44</a:t>
            </a:fld>
            <a:endParaRPr kumimoji="1" lang="en-US" altLang="en-US" sz="1200">
              <a:latin typeface="Arial" panose="020B0604020202020204" pitchFamily="34" charset="0"/>
            </a:endParaRPr>
          </a:p>
        </p:txBody>
      </p:sp>
      <p:sp>
        <p:nvSpPr>
          <p:cNvPr id="93188" name="Rectangle 2">
            <a:extLst>
              <a:ext uri="{FF2B5EF4-FFF2-40B4-BE49-F238E27FC236}">
                <a16:creationId xmlns:a16="http://schemas.microsoft.com/office/drawing/2014/main" id="{15AAE599-EAB0-4A01-9E22-D456C1B265D3}"/>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9" name="Rectangle 3">
            <a:extLst>
              <a:ext uri="{FF2B5EF4-FFF2-40B4-BE49-F238E27FC236}">
                <a16:creationId xmlns:a16="http://schemas.microsoft.com/office/drawing/2014/main" id="{19F58E50-37A5-46C5-A3A7-6A07E58F49AF}"/>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2D87A582-857B-4A02-8A34-056BE40A7B8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21A83336-F861-43A8-8442-23C83A459FF2}" type="slidenum">
              <a:rPr lang="en-US" altLang="en-US" smtClean="0">
                <a:latin typeface="Calibri" panose="020F0502020204030204" pitchFamily="34" charset="0"/>
              </a:rPr>
              <a:pPr fontAlgn="base">
                <a:spcBef>
                  <a:spcPct val="0"/>
                </a:spcBef>
                <a:spcAft>
                  <a:spcPct val="0"/>
                </a:spcAft>
              </a:pPr>
              <a:t>45</a:t>
            </a:fld>
            <a:endParaRPr lang="en-US" altLang="en-US">
              <a:latin typeface="Calibri" panose="020F0502020204030204" pitchFamily="34" charset="0"/>
            </a:endParaRPr>
          </a:p>
        </p:txBody>
      </p:sp>
      <p:sp>
        <p:nvSpPr>
          <p:cNvPr id="95235" name="Rectangle 7">
            <a:extLst>
              <a:ext uri="{FF2B5EF4-FFF2-40B4-BE49-F238E27FC236}">
                <a16:creationId xmlns:a16="http://schemas.microsoft.com/office/drawing/2014/main" id="{A5C1E995-A6D9-4936-8DB6-2F153486E489}"/>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0B4DBF4C-DE59-4602-A684-E6F27A716FD4}" type="slidenum">
              <a:rPr kumimoji="1" lang="en-US" altLang="en-US" sz="1200">
                <a:latin typeface="Arial" panose="020B0604020202020204" pitchFamily="34" charset="0"/>
              </a:rPr>
              <a:pPr algn="r" eaLnBrk="1" hangingPunct="1"/>
              <a:t>45</a:t>
            </a:fld>
            <a:endParaRPr kumimoji="1" lang="en-US" altLang="en-US" sz="1200">
              <a:latin typeface="Arial" panose="020B0604020202020204" pitchFamily="34" charset="0"/>
            </a:endParaRPr>
          </a:p>
        </p:txBody>
      </p:sp>
      <p:sp>
        <p:nvSpPr>
          <p:cNvPr id="95236" name="Rectangle 2">
            <a:extLst>
              <a:ext uri="{FF2B5EF4-FFF2-40B4-BE49-F238E27FC236}">
                <a16:creationId xmlns:a16="http://schemas.microsoft.com/office/drawing/2014/main" id="{5E0A4582-36E7-41BA-BF4A-C17EFD50CE4E}"/>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7" name="Rectangle 3">
            <a:extLst>
              <a:ext uri="{FF2B5EF4-FFF2-40B4-BE49-F238E27FC236}">
                <a16:creationId xmlns:a16="http://schemas.microsoft.com/office/drawing/2014/main" id="{2B72BA0D-3A51-48CC-8D1A-B9BFC8AFEA8E}"/>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B90DC8E0-8373-4186-BD6C-0EDCDD7A89F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1D6162BA-57B9-422D-9410-B6114E0A733E}" type="slidenum">
              <a:rPr lang="en-US" altLang="en-US" smtClean="0">
                <a:latin typeface="Calibri" panose="020F0502020204030204" pitchFamily="34" charset="0"/>
              </a:rPr>
              <a:pPr fontAlgn="base">
                <a:spcBef>
                  <a:spcPct val="0"/>
                </a:spcBef>
                <a:spcAft>
                  <a:spcPct val="0"/>
                </a:spcAft>
              </a:pPr>
              <a:t>46</a:t>
            </a:fld>
            <a:endParaRPr lang="en-US" altLang="en-US">
              <a:latin typeface="Calibri" panose="020F0502020204030204" pitchFamily="34" charset="0"/>
            </a:endParaRPr>
          </a:p>
        </p:txBody>
      </p:sp>
      <p:sp>
        <p:nvSpPr>
          <p:cNvPr id="97283" name="Rectangle 7">
            <a:extLst>
              <a:ext uri="{FF2B5EF4-FFF2-40B4-BE49-F238E27FC236}">
                <a16:creationId xmlns:a16="http://schemas.microsoft.com/office/drawing/2014/main" id="{4A6BC245-9EBD-4D14-9FB2-9644B04D9A5B}"/>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E4DF3D94-CED2-40F4-8E34-8A22BFF0C535}" type="slidenum">
              <a:rPr kumimoji="1" lang="en-US" altLang="en-US" sz="1200">
                <a:latin typeface="Arial" panose="020B0604020202020204" pitchFamily="34" charset="0"/>
              </a:rPr>
              <a:pPr algn="r" eaLnBrk="1" hangingPunct="1"/>
              <a:t>46</a:t>
            </a:fld>
            <a:endParaRPr kumimoji="1" lang="en-US" altLang="en-US" sz="1200">
              <a:latin typeface="Arial" panose="020B0604020202020204" pitchFamily="34" charset="0"/>
            </a:endParaRPr>
          </a:p>
        </p:txBody>
      </p:sp>
      <p:sp>
        <p:nvSpPr>
          <p:cNvPr id="97284" name="Rectangle 2">
            <a:extLst>
              <a:ext uri="{FF2B5EF4-FFF2-40B4-BE49-F238E27FC236}">
                <a16:creationId xmlns:a16="http://schemas.microsoft.com/office/drawing/2014/main" id="{FC29D14F-FA42-4DE3-9AA1-CA51E8551CF5}"/>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5" name="Rectangle 3">
            <a:extLst>
              <a:ext uri="{FF2B5EF4-FFF2-40B4-BE49-F238E27FC236}">
                <a16:creationId xmlns:a16="http://schemas.microsoft.com/office/drawing/2014/main" id="{CA87881F-7044-47A3-8A44-1E1857BA2CFA}"/>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82C8500A-2D9A-4360-A877-238F0D0CDD6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44305B2B-6468-42E9-9F0B-BD2F79FC0F2A}" type="slidenum">
              <a:rPr lang="en-US" altLang="en-US" smtClean="0">
                <a:latin typeface="Calibri" panose="020F0502020204030204" pitchFamily="34" charset="0"/>
              </a:rPr>
              <a:pPr fontAlgn="base">
                <a:spcBef>
                  <a:spcPct val="0"/>
                </a:spcBef>
                <a:spcAft>
                  <a:spcPct val="0"/>
                </a:spcAft>
              </a:pPr>
              <a:t>47</a:t>
            </a:fld>
            <a:endParaRPr lang="en-US" altLang="en-US">
              <a:latin typeface="Calibri" panose="020F0502020204030204" pitchFamily="34" charset="0"/>
            </a:endParaRPr>
          </a:p>
        </p:txBody>
      </p:sp>
      <p:sp>
        <p:nvSpPr>
          <p:cNvPr id="99331" name="Rectangle 7">
            <a:extLst>
              <a:ext uri="{FF2B5EF4-FFF2-40B4-BE49-F238E27FC236}">
                <a16:creationId xmlns:a16="http://schemas.microsoft.com/office/drawing/2014/main" id="{8F599D21-C3D3-4CF5-99C4-350D1EA06343}"/>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BD1F4EEE-C2A3-4B92-AB86-E39D56E75F58}" type="slidenum">
              <a:rPr kumimoji="1" lang="en-US" altLang="en-US" sz="1200">
                <a:latin typeface="Arial" panose="020B0604020202020204" pitchFamily="34" charset="0"/>
              </a:rPr>
              <a:pPr algn="r" eaLnBrk="1" hangingPunct="1"/>
              <a:t>47</a:t>
            </a:fld>
            <a:endParaRPr kumimoji="1" lang="en-US" altLang="en-US" sz="1200">
              <a:latin typeface="Arial" panose="020B0604020202020204" pitchFamily="34" charset="0"/>
            </a:endParaRPr>
          </a:p>
        </p:txBody>
      </p:sp>
      <p:sp>
        <p:nvSpPr>
          <p:cNvPr id="99332" name="Rectangle 2">
            <a:extLst>
              <a:ext uri="{FF2B5EF4-FFF2-40B4-BE49-F238E27FC236}">
                <a16:creationId xmlns:a16="http://schemas.microsoft.com/office/drawing/2014/main" id="{ABE0771E-E7DC-406C-96F0-0B8929B16A5B}"/>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3" name="Rectangle 3">
            <a:extLst>
              <a:ext uri="{FF2B5EF4-FFF2-40B4-BE49-F238E27FC236}">
                <a16:creationId xmlns:a16="http://schemas.microsoft.com/office/drawing/2014/main" id="{ED5955ED-4027-45E4-9A68-E0B6CF1568B5}"/>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id="{D7505FD3-298D-446C-AB4C-490B73C7E8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7942A764-DDA9-4102-8318-EB5929F058CF}" type="slidenum">
              <a:rPr lang="en-US" altLang="en-US" smtClean="0">
                <a:latin typeface="Calibri" panose="020F0502020204030204" pitchFamily="34" charset="0"/>
              </a:rPr>
              <a:pPr fontAlgn="base">
                <a:spcBef>
                  <a:spcPct val="0"/>
                </a:spcBef>
                <a:spcAft>
                  <a:spcPct val="0"/>
                </a:spcAft>
              </a:pPr>
              <a:t>48</a:t>
            </a:fld>
            <a:endParaRPr lang="en-US" altLang="en-US">
              <a:latin typeface="Calibri" panose="020F0502020204030204" pitchFamily="34" charset="0"/>
            </a:endParaRPr>
          </a:p>
        </p:txBody>
      </p:sp>
      <p:sp>
        <p:nvSpPr>
          <p:cNvPr id="101379" name="Rectangle 7">
            <a:extLst>
              <a:ext uri="{FF2B5EF4-FFF2-40B4-BE49-F238E27FC236}">
                <a16:creationId xmlns:a16="http://schemas.microsoft.com/office/drawing/2014/main" id="{4D6509F8-8F50-445B-B1E6-35A896FDB8E4}"/>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9BE26AF5-A9DB-42D9-8124-BC33919471D5}" type="slidenum">
              <a:rPr kumimoji="1" lang="en-US" altLang="en-US" sz="1200">
                <a:latin typeface="Arial" panose="020B0604020202020204" pitchFamily="34" charset="0"/>
              </a:rPr>
              <a:pPr algn="r" eaLnBrk="1" hangingPunct="1"/>
              <a:t>48</a:t>
            </a:fld>
            <a:endParaRPr kumimoji="1" lang="en-US" altLang="en-US" sz="1200">
              <a:latin typeface="Arial" panose="020B0604020202020204" pitchFamily="34" charset="0"/>
            </a:endParaRPr>
          </a:p>
        </p:txBody>
      </p:sp>
      <p:sp>
        <p:nvSpPr>
          <p:cNvPr id="101380" name="Rectangle 2">
            <a:extLst>
              <a:ext uri="{FF2B5EF4-FFF2-40B4-BE49-F238E27FC236}">
                <a16:creationId xmlns:a16="http://schemas.microsoft.com/office/drawing/2014/main" id="{A77B45A8-01DE-41FC-BDA9-7FFC4DF2274F}"/>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1" name="Rectangle 3">
            <a:extLst>
              <a:ext uri="{FF2B5EF4-FFF2-40B4-BE49-F238E27FC236}">
                <a16:creationId xmlns:a16="http://schemas.microsoft.com/office/drawing/2014/main" id="{D21C12A8-3A5C-4962-B18D-3C2C89B99601}"/>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710DC77F-21D1-4431-BA47-A51E890B1F9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178B259B-8FA6-4490-8A96-9A516B9168C6}" type="slidenum">
              <a:rPr lang="en-US" altLang="en-US" smtClean="0">
                <a:latin typeface="Calibri" panose="020F0502020204030204" pitchFamily="34" charset="0"/>
              </a:rPr>
              <a:pPr fontAlgn="base">
                <a:spcBef>
                  <a:spcPct val="0"/>
                </a:spcBef>
                <a:spcAft>
                  <a:spcPct val="0"/>
                </a:spcAft>
              </a:pPr>
              <a:t>49</a:t>
            </a:fld>
            <a:endParaRPr lang="en-US" altLang="en-US">
              <a:latin typeface="Calibri" panose="020F0502020204030204" pitchFamily="34" charset="0"/>
            </a:endParaRPr>
          </a:p>
        </p:txBody>
      </p:sp>
      <p:sp>
        <p:nvSpPr>
          <p:cNvPr id="103427" name="Rectangle 7">
            <a:extLst>
              <a:ext uri="{FF2B5EF4-FFF2-40B4-BE49-F238E27FC236}">
                <a16:creationId xmlns:a16="http://schemas.microsoft.com/office/drawing/2014/main" id="{38C75339-18E1-419B-9972-A9B63394AD0F}"/>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55DC45A9-DCE0-4F0A-BD4F-6B654DAB55CB}" type="slidenum">
              <a:rPr kumimoji="1" lang="en-US" altLang="en-US" sz="1200">
                <a:latin typeface="Arial" panose="020B0604020202020204" pitchFamily="34" charset="0"/>
              </a:rPr>
              <a:pPr algn="r" eaLnBrk="1" hangingPunct="1"/>
              <a:t>49</a:t>
            </a:fld>
            <a:endParaRPr kumimoji="1" lang="en-US" altLang="en-US" sz="1200">
              <a:latin typeface="Arial" panose="020B0604020202020204" pitchFamily="34" charset="0"/>
            </a:endParaRPr>
          </a:p>
        </p:txBody>
      </p:sp>
      <p:sp>
        <p:nvSpPr>
          <p:cNvPr id="103428" name="Rectangle 2">
            <a:extLst>
              <a:ext uri="{FF2B5EF4-FFF2-40B4-BE49-F238E27FC236}">
                <a16:creationId xmlns:a16="http://schemas.microsoft.com/office/drawing/2014/main" id="{F1CFE4A5-B930-4A5C-8D8B-4B3FF702A2FF}"/>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9" name="Rectangle 3">
            <a:extLst>
              <a:ext uri="{FF2B5EF4-FFF2-40B4-BE49-F238E27FC236}">
                <a16:creationId xmlns:a16="http://schemas.microsoft.com/office/drawing/2014/main" id="{7597D6CD-78DB-4D97-9F9A-A1C45F899D1F}"/>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82D56769-4FB6-476F-AABD-C1180F17DE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8E8C0570-07A2-470C-ABD7-AB58B035BACF}" type="slidenum">
              <a:rPr lang="en-US" altLang="en-US" smtClean="0">
                <a:latin typeface="Calibri" panose="020F0502020204030204" pitchFamily="34" charset="0"/>
              </a:rPr>
              <a:pPr fontAlgn="base">
                <a:spcBef>
                  <a:spcPct val="0"/>
                </a:spcBef>
                <a:spcAft>
                  <a:spcPct val="0"/>
                </a:spcAft>
              </a:pPr>
              <a:t>62</a:t>
            </a:fld>
            <a:endParaRPr lang="en-US" altLang="en-US">
              <a:latin typeface="Calibri" panose="020F0502020204030204" pitchFamily="34" charset="0"/>
            </a:endParaRPr>
          </a:p>
        </p:txBody>
      </p:sp>
      <p:sp>
        <p:nvSpPr>
          <p:cNvPr id="117763" name="Rectangle 7">
            <a:extLst>
              <a:ext uri="{FF2B5EF4-FFF2-40B4-BE49-F238E27FC236}">
                <a16:creationId xmlns:a16="http://schemas.microsoft.com/office/drawing/2014/main" id="{4041D16F-A338-4C1F-936F-AE6C878E4EA8}"/>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03C72D2D-6011-4381-BA6F-75005C907393}" type="slidenum">
              <a:rPr kumimoji="1" lang="en-US" altLang="en-US" sz="1200">
                <a:latin typeface="Arial" panose="020B0604020202020204" pitchFamily="34" charset="0"/>
              </a:rPr>
              <a:pPr algn="r" eaLnBrk="1" hangingPunct="1"/>
              <a:t>62</a:t>
            </a:fld>
            <a:endParaRPr kumimoji="1" lang="en-US" altLang="en-US" sz="1200">
              <a:latin typeface="Arial" panose="020B0604020202020204" pitchFamily="34" charset="0"/>
            </a:endParaRPr>
          </a:p>
        </p:txBody>
      </p:sp>
      <p:sp>
        <p:nvSpPr>
          <p:cNvPr id="117764" name="Rectangle 2">
            <a:extLst>
              <a:ext uri="{FF2B5EF4-FFF2-40B4-BE49-F238E27FC236}">
                <a16:creationId xmlns:a16="http://schemas.microsoft.com/office/drawing/2014/main" id="{A45D1E1A-650A-4997-A182-5364AB457A0B}"/>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5" name="Rectangle 3">
            <a:extLst>
              <a:ext uri="{FF2B5EF4-FFF2-40B4-BE49-F238E27FC236}">
                <a16:creationId xmlns:a16="http://schemas.microsoft.com/office/drawing/2014/main" id="{EC44B1EB-3E71-482E-902E-2E3068D50D3C}"/>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6969FBC5-2E37-44A0-BEAE-80D858DA2DA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BCF1D90E-38A0-40BA-9D4B-FC8ACE978A87}" type="slidenum">
              <a:rPr lang="en-US" altLang="en-US" smtClean="0">
                <a:latin typeface="Calibri" panose="020F0502020204030204" pitchFamily="34" charset="0"/>
              </a:rPr>
              <a:pPr fontAlgn="base">
                <a:spcBef>
                  <a:spcPct val="0"/>
                </a:spcBef>
                <a:spcAft>
                  <a:spcPct val="0"/>
                </a:spcAft>
              </a:pPr>
              <a:t>6</a:t>
            </a:fld>
            <a:endParaRPr lang="en-US" altLang="en-US">
              <a:latin typeface="Calibri" panose="020F0502020204030204" pitchFamily="34" charset="0"/>
            </a:endParaRPr>
          </a:p>
        </p:txBody>
      </p:sp>
      <p:sp>
        <p:nvSpPr>
          <p:cNvPr id="16387" name="Rectangle 7">
            <a:extLst>
              <a:ext uri="{FF2B5EF4-FFF2-40B4-BE49-F238E27FC236}">
                <a16:creationId xmlns:a16="http://schemas.microsoft.com/office/drawing/2014/main" id="{BEB9D29C-4E8C-4F12-8B41-3CF3D8C07E91}"/>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2BB6D724-652F-41A3-A051-19926AEFECFF}" type="slidenum">
              <a:rPr kumimoji="1" lang="en-US" altLang="en-US" sz="1200">
                <a:latin typeface="Arial" panose="020B0604020202020204" pitchFamily="34" charset="0"/>
              </a:rPr>
              <a:pPr algn="r" eaLnBrk="1" hangingPunct="1"/>
              <a:t>6</a:t>
            </a:fld>
            <a:endParaRPr kumimoji="1" lang="en-US" altLang="en-US" sz="1200">
              <a:latin typeface="Arial" panose="020B0604020202020204" pitchFamily="34" charset="0"/>
            </a:endParaRPr>
          </a:p>
        </p:txBody>
      </p:sp>
      <p:sp>
        <p:nvSpPr>
          <p:cNvPr id="16388" name="Rectangle 2">
            <a:extLst>
              <a:ext uri="{FF2B5EF4-FFF2-40B4-BE49-F238E27FC236}">
                <a16:creationId xmlns:a16="http://schemas.microsoft.com/office/drawing/2014/main" id="{0121F39A-711C-4AE9-BFCE-BB446D64E3E7}"/>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3">
            <a:extLst>
              <a:ext uri="{FF2B5EF4-FFF2-40B4-BE49-F238E27FC236}">
                <a16:creationId xmlns:a16="http://schemas.microsoft.com/office/drawing/2014/main" id="{40C637A1-91CB-4177-ABF3-420702D8D976}"/>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7A9094B7-8360-4A94-8C38-A9054971C7F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8AA7BC8B-E5F0-44F9-96C9-E460DACD9E9D}" type="slidenum">
              <a:rPr lang="en-US" altLang="en-US" smtClean="0">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
        <p:nvSpPr>
          <p:cNvPr id="18435" name="Rectangle 7">
            <a:extLst>
              <a:ext uri="{FF2B5EF4-FFF2-40B4-BE49-F238E27FC236}">
                <a16:creationId xmlns:a16="http://schemas.microsoft.com/office/drawing/2014/main" id="{BDB03248-7387-4B33-9C05-C8FC62D99B0B}"/>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DA984304-BA98-4FD4-A6C2-1A2A5AEB257F}" type="slidenum">
              <a:rPr kumimoji="1" lang="en-US" altLang="en-US" sz="1200">
                <a:latin typeface="Arial" panose="020B0604020202020204" pitchFamily="34" charset="0"/>
              </a:rPr>
              <a:pPr algn="r" eaLnBrk="1" hangingPunct="1"/>
              <a:t>7</a:t>
            </a:fld>
            <a:endParaRPr kumimoji="1" lang="en-US" altLang="en-US" sz="1200">
              <a:latin typeface="Arial" panose="020B0604020202020204" pitchFamily="34" charset="0"/>
            </a:endParaRPr>
          </a:p>
        </p:txBody>
      </p:sp>
      <p:sp>
        <p:nvSpPr>
          <p:cNvPr id="18436" name="Rectangle 2">
            <a:extLst>
              <a:ext uri="{FF2B5EF4-FFF2-40B4-BE49-F238E27FC236}">
                <a16:creationId xmlns:a16="http://schemas.microsoft.com/office/drawing/2014/main" id="{7CDF1CE1-0770-478F-8D59-5DAFF5374AFC}"/>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3">
            <a:extLst>
              <a:ext uri="{FF2B5EF4-FFF2-40B4-BE49-F238E27FC236}">
                <a16:creationId xmlns:a16="http://schemas.microsoft.com/office/drawing/2014/main" id="{B9BDC356-E8CD-40D2-8E94-96BB0C88B1AA}"/>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32C70A0F-2FD9-4E31-A298-D50C1FDE42F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B272DF83-7321-4C7D-8F8D-DF25F2D1D6B9}" type="slidenum">
              <a:rPr lang="en-US" altLang="en-US" smtClean="0">
                <a:latin typeface="Calibri" panose="020F0502020204030204" pitchFamily="34" charset="0"/>
              </a:rPr>
              <a:pPr fontAlgn="base">
                <a:spcBef>
                  <a:spcPct val="0"/>
                </a:spcBef>
                <a:spcAft>
                  <a:spcPct val="0"/>
                </a:spcAft>
              </a:pPr>
              <a:t>8</a:t>
            </a:fld>
            <a:endParaRPr lang="en-US" altLang="en-US">
              <a:latin typeface="Calibri" panose="020F0502020204030204" pitchFamily="34" charset="0"/>
            </a:endParaRPr>
          </a:p>
        </p:txBody>
      </p:sp>
      <p:sp>
        <p:nvSpPr>
          <p:cNvPr id="20483" name="Rectangle 7">
            <a:extLst>
              <a:ext uri="{FF2B5EF4-FFF2-40B4-BE49-F238E27FC236}">
                <a16:creationId xmlns:a16="http://schemas.microsoft.com/office/drawing/2014/main" id="{503D0456-71E7-4948-B353-294A01ED35A5}"/>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2E95D588-D5B3-4160-B27A-067A96132E65}" type="slidenum">
              <a:rPr kumimoji="1" lang="en-US" altLang="en-US" sz="1200">
                <a:latin typeface="Arial" panose="020B0604020202020204" pitchFamily="34" charset="0"/>
              </a:rPr>
              <a:pPr algn="r" eaLnBrk="1" hangingPunct="1"/>
              <a:t>8</a:t>
            </a:fld>
            <a:endParaRPr kumimoji="1" lang="en-US" altLang="en-US" sz="1200">
              <a:latin typeface="Arial" panose="020B0604020202020204" pitchFamily="34" charset="0"/>
            </a:endParaRPr>
          </a:p>
        </p:txBody>
      </p:sp>
      <p:sp>
        <p:nvSpPr>
          <p:cNvPr id="20484" name="Rectangle 2">
            <a:extLst>
              <a:ext uri="{FF2B5EF4-FFF2-40B4-BE49-F238E27FC236}">
                <a16:creationId xmlns:a16="http://schemas.microsoft.com/office/drawing/2014/main" id="{24F195F5-F780-4ABF-B50E-EBE5DBFC653C}"/>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a:extLst>
              <a:ext uri="{FF2B5EF4-FFF2-40B4-BE49-F238E27FC236}">
                <a16:creationId xmlns:a16="http://schemas.microsoft.com/office/drawing/2014/main" id="{42615589-1087-4312-AD9D-9D2AB638C8FD}"/>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D02EA3EE-E9E3-4559-B72C-71F1B52197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F4F2B775-DD44-4D60-A3A9-56D760ECF5A9}" type="slidenum">
              <a:rPr lang="en-US" altLang="en-US" smtClean="0">
                <a:latin typeface="Calibri" panose="020F0502020204030204" pitchFamily="34" charset="0"/>
              </a:rPr>
              <a:pPr fontAlgn="base">
                <a:spcBef>
                  <a:spcPct val="0"/>
                </a:spcBef>
                <a:spcAft>
                  <a:spcPct val="0"/>
                </a:spcAft>
              </a:pPr>
              <a:t>9</a:t>
            </a:fld>
            <a:endParaRPr lang="en-US" altLang="en-US">
              <a:latin typeface="Calibri" panose="020F0502020204030204" pitchFamily="34" charset="0"/>
            </a:endParaRPr>
          </a:p>
        </p:txBody>
      </p:sp>
      <p:sp>
        <p:nvSpPr>
          <p:cNvPr id="22531" name="Rectangle 7">
            <a:extLst>
              <a:ext uri="{FF2B5EF4-FFF2-40B4-BE49-F238E27FC236}">
                <a16:creationId xmlns:a16="http://schemas.microsoft.com/office/drawing/2014/main" id="{671E74C1-5383-470F-A3BB-AC0BAF231032}"/>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69FBCF8E-84DB-4BE8-AB92-FE3C229752C0}" type="slidenum">
              <a:rPr kumimoji="1" lang="en-US" altLang="en-US" sz="1200">
                <a:latin typeface="Arial" panose="020B0604020202020204" pitchFamily="34" charset="0"/>
              </a:rPr>
              <a:pPr algn="r" eaLnBrk="1" hangingPunct="1"/>
              <a:t>9</a:t>
            </a:fld>
            <a:endParaRPr kumimoji="1" lang="en-US" altLang="en-US" sz="1200">
              <a:latin typeface="Arial" panose="020B0604020202020204" pitchFamily="34" charset="0"/>
            </a:endParaRPr>
          </a:p>
        </p:txBody>
      </p:sp>
      <p:sp>
        <p:nvSpPr>
          <p:cNvPr id="22532" name="Rectangle 2">
            <a:extLst>
              <a:ext uri="{FF2B5EF4-FFF2-40B4-BE49-F238E27FC236}">
                <a16:creationId xmlns:a16="http://schemas.microsoft.com/office/drawing/2014/main" id="{B97CD679-EA24-4D29-9417-9900C6CF9E0A}"/>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3">
            <a:extLst>
              <a:ext uri="{FF2B5EF4-FFF2-40B4-BE49-F238E27FC236}">
                <a16:creationId xmlns:a16="http://schemas.microsoft.com/office/drawing/2014/main" id="{B2E73F66-1A84-4C6C-8D1F-7D7521A31752}"/>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712933C1-6505-47E5-B641-5443BD654FF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002EAB17-C653-4908-97E0-0620D4162095}" type="slidenum">
              <a:rPr lang="en-US" altLang="en-US" smtClean="0">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
        <p:nvSpPr>
          <p:cNvPr id="24579" name="Rectangle 7">
            <a:extLst>
              <a:ext uri="{FF2B5EF4-FFF2-40B4-BE49-F238E27FC236}">
                <a16:creationId xmlns:a16="http://schemas.microsoft.com/office/drawing/2014/main" id="{7AE18EA1-905A-4D93-A192-9CA4D45AB5A2}"/>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algn="r" eaLnBrk="1" hangingPunct="1"/>
            <a:fld id="{7FA2E558-95FC-467A-8D8C-31B3E63654EF}" type="slidenum">
              <a:rPr kumimoji="1" lang="en-US" altLang="en-US" sz="1200">
                <a:latin typeface="Arial" panose="020B0604020202020204" pitchFamily="34" charset="0"/>
              </a:rPr>
              <a:pPr algn="r" eaLnBrk="1" hangingPunct="1"/>
              <a:t>10</a:t>
            </a:fld>
            <a:endParaRPr kumimoji="1" lang="en-US" altLang="en-US" sz="1200">
              <a:latin typeface="Arial" panose="020B0604020202020204" pitchFamily="34" charset="0"/>
            </a:endParaRPr>
          </a:p>
        </p:txBody>
      </p:sp>
      <p:sp>
        <p:nvSpPr>
          <p:cNvPr id="24580" name="Rectangle 2">
            <a:extLst>
              <a:ext uri="{FF2B5EF4-FFF2-40B4-BE49-F238E27FC236}">
                <a16:creationId xmlns:a16="http://schemas.microsoft.com/office/drawing/2014/main" id="{A45F2B8C-E03C-4CEF-ADBE-ADB4C5F6EA10}"/>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3">
            <a:extLst>
              <a:ext uri="{FF2B5EF4-FFF2-40B4-BE49-F238E27FC236}">
                <a16:creationId xmlns:a16="http://schemas.microsoft.com/office/drawing/2014/main" id="{2BFB1EFA-C1C6-4039-B93D-40B0638538A2}"/>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DD2DFFDA-A96E-4524-8CE2-6B8D24AB490D}"/>
              </a:ext>
            </a:extLst>
          </p:cNvPr>
          <p:cNvGrpSpPr>
            <a:grpSpLocks/>
          </p:cNvGrpSpPr>
          <p:nvPr/>
        </p:nvGrpSpPr>
        <p:grpSpPr bwMode="auto">
          <a:xfrm>
            <a:off x="0" y="-7938"/>
            <a:ext cx="12192000" cy="6865938"/>
            <a:chOff x="0" y="-8467"/>
            <a:chExt cx="12192000" cy="6866467"/>
          </a:xfrm>
        </p:grpSpPr>
        <p:cxnSp>
          <p:nvCxnSpPr>
            <p:cNvPr id="5" name="Straight Connector 4">
              <a:extLst>
                <a:ext uri="{FF2B5EF4-FFF2-40B4-BE49-F238E27FC236}">
                  <a16:creationId xmlns:a16="http://schemas.microsoft.com/office/drawing/2014/main" id="{BBEBCBB8-5173-470F-972D-9260F2F5FD6A}"/>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14F5336A-7BB2-4E65-A957-7DC0E2708405}"/>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5A8A4B6D-5247-41D8-8983-1A1C5149BB30}"/>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a:extLst>
                <a:ext uri="{FF2B5EF4-FFF2-40B4-BE49-F238E27FC236}">
                  <a16:creationId xmlns:a16="http://schemas.microsoft.com/office/drawing/2014/main" id="{21F542DF-DF8F-46C7-8B45-9F0CC2C1BB02}"/>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8">
              <a:extLst>
                <a:ext uri="{FF2B5EF4-FFF2-40B4-BE49-F238E27FC236}">
                  <a16:creationId xmlns:a16="http://schemas.microsoft.com/office/drawing/2014/main" id="{E9DD2B7E-1005-42B0-94D6-7538FCC33B36}"/>
                </a:ext>
              </a:extLst>
            </p:cNvPr>
            <p:cNvSpPr/>
            <p:nvPr/>
          </p:nvSpPr>
          <p:spPr>
            <a:xfrm>
              <a:off x="8932863" y="3047706"/>
              <a:ext cx="3259137" cy="3810294"/>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a:extLst>
                <a:ext uri="{FF2B5EF4-FFF2-40B4-BE49-F238E27FC236}">
                  <a16:creationId xmlns:a16="http://schemas.microsoft.com/office/drawing/2014/main" id="{C8C9CE76-7009-4047-B9A3-5A0C3CF387E5}"/>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id="{5B58EE2F-B9D7-4A27-A938-C857537B9A4C}"/>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a:extLst>
                <a:ext uri="{FF2B5EF4-FFF2-40B4-BE49-F238E27FC236}">
                  <a16:creationId xmlns:a16="http://schemas.microsoft.com/office/drawing/2014/main" id="{AA481BF5-0B71-4AA9-8915-18A522B4622D}"/>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36A297A0-E623-4829-938D-5D1FADAFA201}"/>
                </a:ext>
              </a:extLst>
            </p:cNvPr>
            <p:cNvSpPr/>
            <p:nvPr/>
          </p:nvSpPr>
          <p:spPr>
            <a:xfrm>
              <a:off x="10371138" y="3589086"/>
              <a:ext cx="1817687" cy="3268914"/>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2D09B34-FB0D-49CC-AD16-B9FF3CD9BB2D}"/>
                </a:ext>
              </a:extLst>
            </p:cNvPr>
            <p:cNvSpPr/>
            <p:nvPr/>
          </p:nvSpPr>
          <p:spPr>
            <a:xfrm rot="10800000">
              <a:off x="0" y="-528"/>
              <a:ext cx="842963" cy="5666225"/>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CA1ED4CD-1B31-4095-A94F-098678A8A252}"/>
              </a:ext>
            </a:extLst>
          </p:cNvPr>
          <p:cNvSpPr>
            <a:spLocks noGrp="1"/>
          </p:cNvSpPr>
          <p:nvPr>
            <p:ph type="dt" sz="half" idx="10"/>
          </p:nvPr>
        </p:nvSpPr>
        <p:spPr/>
        <p:txBody>
          <a:bodyPr/>
          <a:lstStyle>
            <a:lvl1pPr>
              <a:defRPr/>
            </a:lvl1pPr>
          </a:lstStyle>
          <a:p>
            <a:pPr>
              <a:defRPr/>
            </a:pPr>
            <a:fld id="{DF13465D-C1EF-4147-8B28-69391BDC9C5D}" type="datetime1">
              <a:rPr lang="en-US" smtClean="0"/>
              <a:t>5/17/2018</a:t>
            </a:fld>
            <a:endParaRPr lang="en-US"/>
          </a:p>
        </p:txBody>
      </p:sp>
      <p:sp>
        <p:nvSpPr>
          <p:cNvPr id="16" name="Footer Placeholder 4">
            <a:extLst>
              <a:ext uri="{FF2B5EF4-FFF2-40B4-BE49-F238E27FC236}">
                <a16:creationId xmlns:a16="http://schemas.microsoft.com/office/drawing/2014/main" id="{70D174B5-1538-4A0C-A7B2-130C736880EF}"/>
              </a:ext>
            </a:extLst>
          </p:cNvPr>
          <p:cNvSpPr>
            <a:spLocks noGrp="1"/>
          </p:cNvSpPr>
          <p:nvPr>
            <p:ph type="ftr" sz="quarter" idx="11"/>
          </p:nvPr>
        </p:nvSpPr>
        <p:spPr/>
        <p:txBody>
          <a:bodyPr/>
          <a:lstStyle>
            <a:lvl1pPr>
              <a:defRPr/>
            </a:lvl1pPr>
          </a:lstStyle>
          <a:p>
            <a:pPr>
              <a:defRPr/>
            </a:pPr>
            <a:r>
              <a:rPr lang="en-US"/>
              <a:t>Chapter 15</a:t>
            </a:r>
          </a:p>
        </p:txBody>
      </p:sp>
      <p:sp>
        <p:nvSpPr>
          <p:cNvPr id="17" name="Slide Number Placeholder 5">
            <a:extLst>
              <a:ext uri="{FF2B5EF4-FFF2-40B4-BE49-F238E27FC236}">
                <a16:creationId xmlns:a16="http://schemas.microsoft.com/office/drawing/2014/main" id="{428E8A91-189F-4CDC-AA88-46D8BABFA756}"/>
              </a:ext>
            </a:extLst>
          </p:cNvPr>
          <p:cNvSpPr>
            <a:spLocks noGrp="1"/>
          </p:cNvSpPr>
          <p:nvPr>
            <p:ph type="sldNum" sz="quarter" idx="12"/>
          </p:nvPr>
        </p:nvSpPr>
        <p:spPr/>
        <p:txBody>
          <a:bodyPr/>
          <a:lstStyle>
            <a:lvl1pPr>
              <a:defRPr/>
            </a:lvl1pPr>
          </a:lstStyle>
          <a:p>
            <a:pPr>
              <a:defRPr/>
            </a:pPr>
            <a:fld id="{00A62D0B-0DD1-468F-9F5A-0C1B9B1EEDEA}" type="slidenum">
              <a:rPr lang="en-US"/>
              <a:pPr>
                <a:defRPr/>
              </a:pPr>
              <a:t>‹#›</a:t>
            </a:fld>
            <a:endParaRPr lang="en-US"/>
          </a:p>
        </p:txBody>
      </p:sp>
    </p:spTree>
    <p:extLst>
      <p:ext uri="{BB962C8B-B14F-4D97-AF65-F5344CB8AC3E}">
        <p14:creationId xmlns:p14="http://schemas.microsoft.com/office/powerpoint/2010/main" val="3774148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63D380-CC48-4DD1-B8A0-EE8603A8FD7C}"/>
              </a:ext>
            </a:extLst>
          </p:cNvPr>
          <p:cNvSpPr>
            <a:spLocks noGrp="1"/>
          </p:cNvSpPr>
          <p:nvPr>
            <p:ph type="dt" sz="half" idx="10"/>
          </p:nvPr>
        </p:nvSpPr>
        <p:spPr/>
        <p:txBody>
          <a:bodyPr/>
          <a:lstStyle>
            <a:lvl1pPr>
              <a:defRPr/>
            </a:lvl1pPr>
          </a:lstStyle>
          <a:p>
            <a:pPr>
              <a:defRPr/>
            </a:pPr>
            <a:fld id="{18FBC255-D2AF-4732-9C16-9665E75595F7}" type="datetime1">
              <a:rPr lang="en-US" smtClean="0"/>
              <a:t>5/17/2018</a:t>
            </a:fld>
            <a:endParaRPr lang="en-US"/>
          </a:p>
        </p:txBody>
      </p:sp>
      <p:sp>
        <p:nvSpPr>
          <p:cNvPr id="5" name="Footer Placeholder 4">
            <a:extLst>
              <a:ext uri="{FF2B5EF4-FFF2-40B4-BE49-F238E27FC236}">
                <a16:creationId xmlns:a16="http://schemas.microsoft.com/office/drawing/2014/main" id="{5CE9C1DE-7A33-4514-B688-147AA9F27DB9}"/>
              </a:ext>
            </a:extLst>
          </p:cNvPr>
          <p:cNvSpPr>
            <a:spLocks noGrp="1"/>
          </p:cNvSpPr>
          <p:nvPr>
            <p:ph type="ftr" sz="quarter" idx="11"/>
          </p:nvPr>
        </p:nvSpPr>
        <p:spPr/>
        <p:txBody>
          <a:bodyPr/>
          <a:lstStyle>
            <a:lvl1pPr>
              <a:defRPr/>
            </a:lvl1pPr>
          </a:lstStyle>
          <a:p>
            <a:pPr>
              <a:defRPr/>
            </a:pPr>
            <a:r>
              <a:rPr lang="en-US"/>
              <a:t>Chapter 15</a:t>
            </a:r>
          </a:p>
        </p:txBody>
      </p:sp>
      <p:sp>
        <p:nvSpPr>
          <p:cNvPr id="6" name="Slide Number Placeholder 5">
            <a:extLst>
              <a:ext uri="{FF2B5EF4-FFF2-40B4-BE49-F238E27FC236}">
                <a16:creationId xmlns:a16="http://schemas.microsoft.com/office/drawing/2014/main" id="{FB0C3827-884D-43D8-AFDB-AA5D02841AEF}"/>
              </a:ext>
            </a:extLst>
          </p:cNvPr>
          <p:cNvSpPr>
            <a:spLocks noGrp="1"/>
          </p:cNvSpPr>
          <p:nvPr>
            <p:ph type="sldNum" sz="quarter" idx="12"/>
          </p:nvPr>
        </p:nvSpPr>
        <p:spPr/>
        <p:txBody>
          <a:bodyPr/>
          <a:lstStyle>
            <a:lvl1pPr>
              <a:defRPr/>
            </a:lvl1pPr>
          </a:lstStyle>
          <a:p>
            <a:pPr>
              <a:defRPr/>
            </a:pPr>
            <a:fld id="{4D07D593-6925-437A-BE56-C9024BF3CC8C}" type="slidenum">
              <a:rPr lang="en-US"/>
              <a:pPr>
                <a:defRPr/>
              </a:pPr>
              <a:t>‹#›</a:t>
            </a:fld>
            <a:endParaRPr lang="en-US"/>
          </a:p>
        </p:txBody>
      </p:sp>
    </p:spTree>
    <p:extLst>
      <p:ext uri="{BB962C8B-B14F-4D97-AF65-F5344CB8AC3E}">
        <p14:creationId xmlns:p14="http://schemas.microsoft.com/office/powerpoint/2010/main" val="1599080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498B17-3195-4915-B825-B5B81F1F5842}"/>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6" name="TextBox 29">
            <a:extLst>
              <a:ext uri="{FF2B5EF4-FFF2-40B4-BE49-F238E27FC236}">
                <a16:creationId xmlns:a16="http://schemas.microsoft.com/office/drawing/2014/main" id="{E46FCD84-BE79-4CA1-A5FB-B8A68F4691F7}"/>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9FF36EC6-8D3F-45DA-8F01-0F39F064149C}"/>
              </a:ext>
            </a:extLst>
          </p:cNvPr>
          <p:cNvSpPr>
            <a:spLocks noGrp="1"/>
          </p:cNvSpPr>
          <p:nvPr>
            <p:ph type="dt" sz="half" idx="14"/>
          </p:nvPr>
        </p:nvSpPr>
        <p:spPr/>
        <p:txBody>
          <a:bodyPr/>
          <a:lstStyle>
            <a:lvl1pPr>
              <a:defRPr/>
            </a:lvl1pPr>
          </a:lstStyle>
          <a:p>
            <a:pPr>
              <a:defRPr/>
            </a:pPr>
            <a:fld id="{5BEF8474-251B-4276-975D-0972F379739C}" type="datetime1">
              <a:rPr lang="en-US" smtClean="0"/>
              <a:t>5/17/2018</a:t>
            </a:fld>
            <a:endParaRPr lang="en-US"/>
          </a:p>
        </p:txBody>
      </p:sp>
      <p:sp>
        <p:nvSpPr>
          <p:cNvPr id="8" name="Footer Placeholder 4">
            <a:extLst>
              <a:ext uri="{FF2B5EF4-FFF2-40B4-BE49-F238E27FC236}">
                <a16:creationId xmlns:a16="http://schemas.microsoft.com/office/drawing/2014/main" id="{AA5093D2-F70E-441B-B6C8-19B320621C70}"/>
              </a:ext>
            </a:extLst>
          </p:cNvPr>
          <p:cNvSpPr>
            <a:spLocks noGrp="1"/>
          </p:cNvSpPr>
          <p:nvPr>
            <p:ph type="ftr" sz="quarter" idx="15"/>
          </p:nvPr>
        </p:nvSpPr>
        <p:spPr/>
        <p:txBody>
          <a:bodyPr/>
          <a:lstStyle>
            <a:lvl1pPr>
              <a:defRPr/>
            </a:lvl1pPr>
          </a:lstStyle>
          <a:p>
            <a:pPr>
              <a:defRPr/>
            </a:pPr>
            <a:r>
              <a:rPr lang="en-US"/>
              <a:t>Chapter 15</a:t>
            </a:r>
          </a:p>
        </p:txBody>
      </p:sp>
      <p:sp>
        <p:nvSpPr>
          <p:cNvPr id="9" name="Slide Number Placeholder 5">
            <a:extLst>
              <a:ext uri="{FF2B5EF4-FFF2-40B4-BE49-F238E27FC236}">
                <a16:creationId xmlns:a16="http://schemas.microsoft.com/office/drawing/2014/main" id="{73C675F9-9619-46D1-841F-F507CC45598A}"/>
              </a:ext>
            </a:extLst>
          </p:cNvPr>
          <p:cNvSpPr>
            <a:spLocks noGrp="1"/>
          </p:cNvSpPr>
          <p:nvPr>
            <p:ph type="sldNum" sz="quarter" idx="16"/>
          </p:nvPr>
        </p:nvSpPr>
        <p:spPr/>
        <p:txBody>
          <a:bodyPr/>
          <a:lstStyle>
            <a:lvl1pPr>
              <a:defRPr/>
            </a:lvl1pPr>
          </a:lstStyle>
          <a:p>
            <a:pPr>
              <a:defRPr/>
            </a:pPr>
            <a:fld id="{26FD9B8D-E5EC-497B-895B-81F0E0162A60}" type="slidenum">
              <a:rPr lang="en-US"/>
              <a:pPr>
                <a:defRPr/>
              </a:pPr>
              <a:t>‹#›</a:t>
            </a:fld>
            <a:endParaRPr lang="en-US"/>
          </a:p>
        </p:txBody>
      </p:sp>
    </p:spTree>
    <p:extLst>
      <p:ext uri="{BB962C8B-B14F-4D97-AF65-F5344CB8AC3E}">
        <p14:creationId xmlns:p14="http://schemas.microsoft.com/office/powerpoint/2010/main" val="2626904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C78FF1-FB08-470A-A2A8-BF6CCFFEA041}"/>
              </a:ext>
            </a:extLst>
          </p:cNvPr>
          <p:cNvSpPr>
            <a:spLocks noGrp="1"/>
          </p:cNvSpPr>
          <p:nvPr>
            <p:ph type="dt" sz="half" idx="10"/>
          </p:nvPr>
        </p:nvSpPr>
        <p:spPr/>
        <p:txBody>
          <a:bodyPr/>
          <a:lstStyle>
            <a:lvl1pPr>
              <a:defRPr/>
            </a:lvl1pPr>
          </a:lstStyle>
          <a:p>
            <a:pPr>
              <a:defRPr/>
            </a:pPr>
            <a:fld id="{F408478E-C6AE-4D23-A939-3533B39B4F83}" type="datetime1">
              <a:rPr lang="en-US" smtClean="0"/>
              <a:t>5/17/2018</a:t>
            </a:fld>
            <a:endParaRPr lang="en-US"/>
          </a:p>
        </p:txBody>
      </p:sp>
      <p:sp>
        <p:nvSpPr>
          <p:cNvPr id="5" name="Footer Placeholder 4">
            <a:extLst>
              <a:ext uri="{FF2B5EF4-FFF2-40B4-BE49-F238E27FC236}">
                <a16:creationId xmlns:a16="http://schemas.microsoft.com/office/drawing/2014/main" id="{F90E2DE8-FF32-45B1-90E5-389030111BCD}"/>
              </a:ext>
            </a:extLst>
          </p:cNvPr>
          <p:cNvSpPr>
            <a:spLocks noGrp="1"/>
          </p:cNvSpPr>
          <p:nvPr>
            <p:ph type="ftr" sz="quarter" idx="11"/>
          </p:nvPr>
        </p:nvSpPr>
        <p:spPr/>
        <p:txBody>
          <a:bodyPr/>
          <a:lstStyle>
            <a:lvl1pPr>
              <a:defRPr/>
            </a:lvl1pPr>
          </a:lstStyle>
          <a:p>
            <a:pPr>
              <a:defRPr/>
            </a:pPr>
            <a:r>
              <a:rPr lang="en-US"/>
              <a:t>Chapter 15</a:t>
            </a:r>
          </a:p>
        </p:txBody>
      </p:sp>
      <p:sp>
        <p:nvSpPr>
          <p:cNvPr id="6" name="Slide Number Placeholder 5">
            <a:extLst>
              <a:ext uri="{FF2B5EF4-FFF2-40B4-BE49-F238E27FC236}">
                <a16:creationId xmlns:a16="http://schemas.microsoft.com/office/drawing/2014/main" id="{59A64540-F633-420B-B11F-878642F14B02}"/>
              </a:ext>
            </a:extLst>
          </p:cNvPr>
          <p:cNvSpPr>
            <a:spLocks noGrp="1"/>
          </p:cNvSpPr>
          <p:nvPr>
            <p:ph type="sldNum" sz="quarter" idx="12"/>
          </p:nvPr>
        </p:nvSpPr>
        <p:spPr/>
        <p:txBody>
          <a:bodyPr/>
          <a:lstStyle>
            <a:lvl1pPr>
              <a:defRPr/>
            </a:lvl1pPr>
          </a:lstStyle>
          <a:p>
            <a:pPr>
              <a:defRPr/>
            </a:pPr>
            <a:fld id="{2AD1553B-BA41-4F56-AAFD-6CFEC334A44D}" type="slidenum">
              <a:rPr lang="en-US"/>
              <a:pPr>
                <a:defRPr/>
              </a:pPr>
              <a:t>‹#›</a:t>
            </a:fld>
            <a:endParaRPr lang="en-US"/>
          </a:p>
        </p:txBody>
      </p:sp>
    </p:spTree>
    <p:extLst>
      <p:ext uri="{BB962C8B-B14F-4D97-AF65-F5344CB8AC3E}">
        <p14:creationId xmlns:p14="http://schemas.microsoft.com/office/powerpoint/2010/main" val="996929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A415048-1FBD-4CF6-A322-C1E69744F579}"/>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6" name="TextBox 29">
            <a:extLst>
              <a:ext uri="{FF2B5EF4-FFF2-40B4-BE49-F238E27FC236}">
                <a16:creationId xmlns:a16="http://schemas.microsoft.com/office/drawing/2014/main" id="{A4DE095C-8BF3-4C2A-B725-0CE0479046F3}"/>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B6E06093-58AB-4031-A4DD-F4E2B0AD3CC8}"/>
              </a:ext>
            </a:extLst>
          </p:cNvPr>
          <p:cNvSpPr>
            <a:spLocks noGrp="1"/>
          </p:cNvSpPr>
          <p:nvPr>
            <p:ph type="dt" sz="half" idx="14"/>
          </p:nvPr>
        </p:nvSpPr>
        <p:spPr/>
        <p:txBody>
          <a:bodyPr/>
          <a:lstStyle>
            <a:lvl1pPr>
              <a:defRPr/>
            </a:lvl1pPr>
          </a:lstStyle>
          <a:p>
            <a:pPr>
              <a:defRPr/>
            </a:pPr>
            <a:fld id="{A3899CAD-57A8-4372-930F-FB5D783349CB}" type="datetime1">
              <a:rPr lang="en-US" smtClean="0"/>
              <a:t>5/17/2018</a:t>
            </a:fld>
            <a:endParaRPr lang="en-US"/>
          </a:p>
        </p:txBody>
      </p:sp>
      <p:sp>
        <p:nvSpPr>
          <p:cNvPr id="8" name="Footer Placeholder 4">
            <a:extLst>
              <a:ext uri="{FF2B5EF4-FFF2-40B4-BE49-F238E27FC236}">
                <a16:creationId xmlns:a16="http://schemas.microsoft.com/office/drawing/2014/main" id="{C540E670-7788-424D-979C-4D035649963B}"/>
              </a:ext>
            </a:extLst>
          </p:cNvPr>
          <p:cNvSpPr>
            <a:spLocks noGrp="1"/>
          </p:cNvSpPr>
          <p:nvPr>
            <p:ph type="ftr" sz="quarter" idx="15"/>
          </p:nvPr>
        </p:nvSpPr>
        <p:spPr/>
        <p:txBody>
          <a:bodyPr/>
          <a:lstStyle>
            <a:lvl1pPr>
              <a:defRPr/>
            </a:lvl1pPr>
          </a:lstStyle>
          <a:p>
            <a:pPr>
              <a:defRPr/>
            </a:pPr>
            <a:r>
              <a:rPr lang="en-US"/>
              <a:t>Chapter 15</a:t>
            </a:r>
          </a:p>
        </p:txBody>
      </p:sp>
      <p:sp>
        <p:nvSpPr>
          <p:cNvPr id="9" name="Slide Number Placeholder 5">
            <a:extLst>
              <a:ext uri="{FF2B5EF4-FFF2-40B4-BE49-F238E27FC236}">
                <a16:creationId xmlns:a16="http://schemas.microsoft.com/office/drawing/2014/main" id="{255A7BD3-56CA-4806-BEAD-D798B5C416BC}"/>
              </a:ext>
            </a:extLst>
          </p:cNvPr>
          <p:cNvSpPr>
            <a:spLocks noGrp="1"/>
          </p:cNvSpPr>
          <p:nvPr>
            <p:ph type="sldNum" sz="quarter" idx="16"/>
          </p:nvPr>
        </p:nvSpPr>
        <p:spPr/>
        <p:txBody>
          <a:bodyPr/>
          <a:lstStyle>
            <a:lvl1pPr>
              <a:defRPr/>
            </a:lvl1pPr>
          </a:lstStyle>
          <a:p>
            <a:pPr>
              <a:defRPr/>
            </a:pPr>
            <a:fld id="{E0D7249D-BD5E-4AD0-9AE8-B0077E862BD4}" type="slidenum">
              <a:rPr lang="en-US"/>
              <a:pPr>
                <a:defRPr/>
              </a:pPr>
              <a:t>‹#›</a:t>
            </a:fld>
            <a:endParaRPr lang="en-US"/>
          </a:p>
        </p:txBody>
      </p:sp>
    </p:spTree>
    <p:extLst>
      <p:ext uri="{BB962C8B-B14F-4D97-AF65-F5344CB8AC3E}">
        <p14:creationId xmlns:p14="http://schemas.microsoft.com/office/powerpoint/2010/main" val="242305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8FB21363-8DFF-4BFD-B60C-02DED06B5E68}"/>
              </a:ext>
            </a:extLst>
          </p:cNvPr>
          <p:cNvSpPr>
            <a:spLocks noGrp="1"/>
          </p:cNvSpPr>
          <p:nvPr>
            <p:ph type="dt" sz="half" idx="14"/>
          </p:nvPr>
        </p:nvSpPr>
        <p:spPr/>
        <p:txBody>
          <a:bodyPr/>
          <a:lstStyle>
            <a:lvl1pPr>
              <a:defRPr/>
            </a:lvl1pPr>
          </a:lstStyle>
          <a:p>
            <a:pPr>
              <a:defRPr/>
            </a:pPr>
            <a:fld id="{3BACC997-BB96-40AC-A64B-5F5912C6853F}" type="datetime1">
              <a:rPr lang="en-US" smtClean="0"/>
              <a:t>5/17/2018</a:t>
            </a:fld>
            <a:endParaRPr lang="en-US"/>
          </a:p>
        </p:txBody>
      </p:sp>
      <p:sp>
        <p:nvSpPr>
          <p:cNvPr id="6" name="Footer Placeholder 4">
            <a:extLst>
              <a:ext uri="{FF2B5EF4-FFF2-40B4-BE49-F238E27FC236}">
                <a16:creationId xmlns:a16="http://schemas.microsoft.com/office/drawing/2014/main" id="{70A943E3-7DC0-4204-A29F-8AD4270403B6}"/>
              </a:ext>
            </a:extLst>
          </p:cNvPr>
          <p:cNvSpPr>
            <a:spLocks noGrp="1"/>
          </p:cNvSpPr>
          <p:nvPr>
            <p:ph type="ftr" sz="quarter" idx="15"/>
          </p:nvPr>
        </p:nvSpPr>
        <p:spPr/>
        <p:txBody>
          <a:bodyPr/>
          <a:lstStyle>
            <a:lvl1pPr>
              <a:defRPr/>
            </a:lvl1pPr>
          </a:lstStyle>
          <a:p>
            <a:pPr>
              <a:defRPr/>
            </a:pPr>
            <a:r>
              <a:rPr lang="en-US"/>
              <a:t>Chapter 15</a:t>
            </a:r>
          </a:p>
        </p:txBody>
      </p:sp>
      <p:sp>
        <p:nvSpPr>
          <p:cNvPr id="7" name="Slide Number Placeholder 5">
            <a:extLst>
              <a:ext uri="{FF2B5EF4-FFF2-40B4-BE49-F238E27FC236}">
                <a16:creationId xmlns:a16="http://schemas.microsoft.com/office/drawing/2014/main" id="{10B5FCE9-DD15-4DBF-A289-F5D2BE25D55B}"/>
              </a:ext>
            </a:extLst>
          </p:cNvPr>
          <p:cNvSpPr>
            <a:spLocks noGrp="1"/>
          </p:cNvSpPr>
          <p:nvPr>
            <p:ph type="sldNum" sz="quarter" idx="16"/>
          </p:nvPr>
        </p:nvSpPr>
        <p:spPr/>
        <p:txBody>
          <a:bodyPr/>
          <a:lstStyle>
            <a:lvl1pPr>
              <a:defRPr/>
            </a:lvl1pPr>
          </a:lstStyle>
          <a:p>
            <a:pPr>
              <a:defRPr/>
            </a:pPr>
            <a:fld id="{3B3EF130-66AB-4B5E-B81C-5200B1C7043F}" type="slidenum">
              <a:rPr lang="en-US"/>
              <a:pPr>
                <a:defRPr/>
              </a:pPr>
              <a:t>‹#›</a:t>
            </a:fld>
            <a:endParaRPr lang="en-US"/>
          </a:p>
        </p:txBody>
      </p:sp>
    </p:spTree>
    <p:extLst>
      <p:ext uri="{BB962C8B-B14F-4D97-AF65-F5344CB8AC3E}">
        <p14:creationId xmlns:p14="http://schemas.microsoft.com/office/powerpoint/2010/main" val="3716588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DE3A210-46B6-4136-B0A6-4DEE17F3CC8A}"/>
              </a:ext>
            </a:extLst>
          </p:cNvPr>
          <p:cNvSpPr>
            <a:spLocks noGrp="1"/>
          </p:cNvSpPr>
          <p:nvPr>
            <p:ph type="dt" sz="half" idx="10"/>
          </p:nvPr>
        </p:nvSpPr>
        <p:spPr/>
        <p:txBody>
          <a:bodyPr/>
          <a:lstStyle>
            <a:lvl1pPr>
              <a:defRPr/>
            </a:lvl1pPr>
          </a:lstStyle>
          <a:p>
            <a:pPr>
              <a:defRPr/>
            </a:pPr>
            <a:fld id="{C1CFF2E7-1455-481A-A951-A8F3A11AAC21}" type="datetime1">
              <a:rPr lang="en-US" smtClean="0"/>
              <a:t>5/17/2018</a:t>
            </a:fld>
            <a:endParaRPr lang="en-US"/>
          </a:p>
        </p:txBody>
      </p:sp>
      <p:sp>
        <p:nvSpPr>
          <p:cNvPr id="5" name="Footer Placeholder 4">
            <a:extLst>
              <a:ext uri="{FF2B5EF4-FFF2-40B4-BE49-F238E27FC236}">
                <a16:creationId xmlns:a16="http://schemas.microsoft.com/office/drawing/2014/main" id="{820F5FED-A5D1-459B-87EA-2D2C053AB218}"/>
              </a:ext>
            </a:extLst>
          </p:cNvPr>
          <p:cNvSpPr>
            <a:spLocks noGrp="1"/>
          </p:cNvSpPr>
          <p:nvPr>
            <p:ph type="ftr" sz="quarter" idx="11"/>
          </p:nvPr>
        </p:nvSpPr>
        <p:spPr/>
        <p:txBody>
          <a:bodyPr/>
          <a:lstStyle>
            <a:lvl1pPr>
              <a:defRPr/>
            </a:lvl1pPr>
          </a:lstStyle>
          <a:p>
            <a:pPr>
              <a:defRPr/>
            </a:pPr>
            <a:r>
              <a:rPr lang="en-US"/>
              <a:t>Chapter 15</a:t>
            </a:r>
          </a:p>
        </p:txBody>
      </p:sp>
      <p:sp>
        <p:nvSpPr>
          <p:cNvPr id="6" name="Slide Number Placeholder 5">
            <a:extLst>
              <a:ext uri="{FF2B5EF4-FFF2-40B4-BE49-F238E27FC236}">
                <a16:creationId xmlns:a16="http://schemas.microsoft.com/office/drawing/2014/main" id="{855443FF-ADFE-4525-8872-576F7563CFE2}"/>
              </a:ext>
            </a:extLst>
          </p:cNvPr>
          <p:cNvSpPr>
            <a:spLocks noGrp="1"/>
          </p:cNvSpPr>
          <p:nvPr>
            <p:ph type="sldNum" sz="quarter" idx="12"/>
          </p:nvPr>
        </p:nvSpPr>
        <p:spPr/>
        <p:txBody>
          <a:bodyPr/>
          <a:lstStyle>
            <a:lvl1pPr>
              <a:defRPr/>
            </a:lvl1pPr>
          </a:lstStyle>
          <a:p>
            <a:pPr>
              <a:defRPr/>
            </a:pPr>
            <a:fld id="{C8EE6172-3BC0-43D5-8622-3808FB13E24F}" type="slidenum">
              <a:rPr lang="en-US"/>
              <a:pPr>
                <a:defRPr/>
              </a:pPr>
              <a:t>‹#›</a:t>
            </a:fld>
            <a:endParaRPr lang="en-US"/>
          </a:p>
        </p:txBody>
      </p:sp>
    </p:spTree>
    <p:extLst>
      <p:ext uri="{BB962C8B-B14F-4D97-AF65-F5344CB8AC3E}">
        <p14:creationId xmlns:p14="http://schemas.microsoft.com/office/powerpoint/2010/main" val="1963765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CEA6DA3-05B3-4E67-8DE2-BE86FDEA91E0}"/>
              </a:ext>
            </a:extLst>
          </p:cNvPr>
          <p:cNvSpPr>
            <a:spLocks noGrp="1"/>
          </p:cNvSpPr>
          <p:nvPr>
            <p:ph type="dt" sz="half" idx="10"/>
          </p:nvPr>
        </p:nvSpPr>
        <p:spPr/>
        <p:txBody>
          <a:bodyPr/>
          <a:lstStyle>
            <a:lvl1pPr>
              <a:defRPr/>
            </a:lvl1pPr>
          </a:lstStyle>
          <a:p>
            <a:pPr>
              <a:defRPr/>
            </a:pPr>
            <a:fld id="{B9F70D29-86A1-475D-A597-61C6ADBDF867}" type="datetime1">
              <a:rPr lang="en-US" smtClean="0"/>
              <a:t>5/17/2018</a:t>
            </a:fld>
            <a:endParaRPr lang="en-US"/>
          </a:p>
        </p:txBody>
      </p:sp>
      <p:sp>
        <p:nvSpPr>
          <p:cNvPr id="5" name="Footer Placeholder 4">
            <a:extLst>
              <a:ext uri="{FF2B5EF4-FFF2-40B4-BE49-F238E27FC236}">
                <a16:creationId xmlns:a16="http://schemas.microsoft.com/office/drawing/2014/main" id="{49214139-3341-4BF9-9607-7D5906551029}"/>
              </a:ext>
            </a:extLst>
          </p:cNvPr>
          <p:cNvSpPr>
            <a:spLocks noGrp="1"/>
          </p:cNvSpPr>
          <p:nvPr>
            <p:ph type="ftr" sz="quarter" idx="11"/>
          </p:nvPr>
        </p:nvSpPr>
        <p:spPr/>
        <p:txBody>
          <a:bodyPr/>
          <a:lstStyle>
            <a:lvl1pPr>
              <a:defRPr/>
            </a:lvl1pPr>
          </a:lstStyle>
          <a:p>
            <a:pPr>
              <a:defRPr/>
            </a:pPr>
            <a:r>
              <a:rPr lang="en-US"/>
              <a:t>Chapter 15</a:t>
            </a:r>
          </a:p>
        </p:txBody>
      </p:sp>
      <p:sp>
        <p:nvSpPr>
          <p:cNvPr id="6" name="Slide Number Placeholder 5">
            <a:extLst>
              <a:ext uri="{FF2B5EF4-FFF2-40B4-BE49-F238E27FC236}">
                <a16:creationId xmlns:a16="http://schemas.microsoft.com/office/drawing/2014/main" id="{C08FB872-5189-49E4-99B4-6BCFB56FD66F}"/>
              </a:ext>
            </a:extLst>
          </p:cNvPr>
          <p:cNvSpPr>
            <a:spLocks noGrp="1"/>
          </p:cNvSpPr>
          <p:nvPr>
            <p:ph type="sldNum" sz="quarter" idx="12"/>
          </p:nvPr>
        </p:nvSpPr>
        <p:spPr/>
        <p:txBody>
          <a:bodyPr/>
          <a:lstStyle>
            <a:lvl1pPr>
              <a:defRPr/>
            </a:lvl1pPr>
          </a:lstStyle>
          <a:p>
            <a:pPr>
              <a:defRPr/>
            </a:pPr>
            <a:fld id="{95D0DBA3-33EC-4A41-BBEC-7E4049C4D728}" type="slidenum">
              <a:rPr lang="en-US"/>
              <a:pPr>
                <a:defRPr/>
              </a:pPr>
              <a:t>‹#›</a:t>
            </a:fld>
            <a:endParaRPr lang="en-US"/>
          </a:p>
        </p:txBody>
      </p:sp>
    </p:spTree>
    <p:extLst>
      <p:ext uri="{BB962C8B-B14F-4D97-AF65-F5344CB8AC3E}">
        <p14:creationId xmlns:p14="http://schemas.microsoft.com/office/powerpoint/2010/main" val="1914974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660865A-5500-4A66-AE8F-F83DCFA7325B}"/>
              </a:ext>
            </a:extLst>
          </p:cNvPr>
          <p:cNvSpPr>
            <a:spLocks noGrp="1"/>
          </p:cNvSpPr>
          <p:nvPr>
            <p:ph type="dt" sz="half" idx="10"/>
          </p:nvPr>
        </p:nvSpPr>
        <p:spPr/>
        <p:txBody>
          <a:bodyPr/>
          <a:lstStyle>
            <a:lvl1pPr>
              <a:defRPr/>
            </a:lvl1pPr>
          </a:lstStyle>
          <a:p>
            <a:pPr>
              <a:defRPr/>
            </a:pPr>
            <a:fld id="{00ECF8D7-379D-4E3F-AB86-5202D6F2E927}" type="datetime1">
              <a:rPr lang="en-US" smtClean="0"/>
              <a:t>5/17/2018</a:t>
            </a:fld>
            <a:endParaRPr lang="en-US"/>
          </a:p>
        </p:txBody>
      </p:sp>
      <p:sp>
        <p:nvSpPr>
          <p:cNvPr id="5" name="Footer Placeholder 4">
            <a:extLst>
              <a:ext uri="{FF2B5EF4-FFF2-40B4-BE49-F238E27FC236}">
                <a16:creationId xmlns:a16="http://schemas.microsoft.com/office/drawing/2014/main" id="{DF6AF5FA-F8EC-4834-86F4-9D651FB0AF05}"/>
              </a:ext>
            </a:extLst>
          </p:cNvPr>
          <p:cNvSpPr>
            <a:spLocks noGrp="1"/>
          </p:cNvSpPr>
          <p:nvPr>
            <p:ph type="ftr" sz="quarter" idx="11"/>
          </p:nvPr>
        </p:nvSpPr>
        <p:spPr/>
        <p:txBody>
          <a:bodyPr/>
          <a:lstStyle>
            <a:lvl1pPr>
              <a:defRPr/>
            </a:lvl1pPr>
          </a:lstStyle>
          <a:p>
            <a:pPr>
              <a:defRPr/>
            </a:pPr>
            <a:r>
              <a:rPr lang="en-US"/>
              <a:t>Chapter 15</a:t>
            </a:r>
          </a:p>
        </p:txBody>
      </p:sp>
      <p:sp>
        <p:nvSpPr>
          <p:cNvPr id="6" name="Slide Number Placeholder 5">
            <a:extLst>
              <a:ext uri="{FF2B5EF4-FFF2-40B4-BE49-F238E27FC236}">
                <a16:creationId xmlns:a16="http://schemas.microsoft.com/office/drawing/2014/main" id="{A979C534-5810-42D2-89C6-12D483B8FD4B}"/>
              </a:ext>
            </a:extLst>
          </p:cNvPr>
          <p:cNvSpPr>
            <a:spLocks noGrp="1"/>
          </p:cNvSpPr>
          <p:nvPr>
            <p:ph type="sldNum" sz="quarter" idx="12"/>
          </p:nvPr>
        </p:nvSpPr>
        <p:spPr/>
        <p:txBody>
          <a:bodyPr/>
          <a:lstStyle>
            <a:lvl1pPr>
              <a:defRPr/>
            </a:lvl1pPr>
          </a:lstStyle>
          <a:p>
            <a:pPr>
              <a:defRPr/>
            </a:pPr>
            <a:fld id="{6F4148CE-4D75-47CD-A575-BD51BA1B13EB}" type="slidenum">
              <a:rPr lang="en-US"/>
              <a:pPr>
                <a:defRPr/>
              </a:pPr>
              <a:t>‹#›</a:t>
            </a:fld>
            <a:endParaRPr lang="en-US"/>
          </a:p>
        </p:txBody>
      </p:sp>
    </p:spTree>
    <p:extLst>
      <p:ext uri="{BB962C8B-B14F-4D97-AF65-F5344CB8AC3E}">
        <p14:creationId xmlns:p14="http://schemas.microsoft.com/office/powerpoint/2010/main" val="3215619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5BBF29-5D9E-407D-B880-C6E9DBB649F9}"/>
              </a:ext>
            </a:extLst>
          </p:cNvPr>
          <p:cNvSpPr>
            <a:spLocks noGrp="1"/>
          </p:cNvSpPr>
          <p:nvPr>
            <p:ph type="dt" sz="half" idx="10"/>
          </p:nvPr>
        </p:nvSpPr>
        <p:spPr/>
        <p:txBody>
          <a:bodyPr/>
          <a:lstStyle>
            <a:lvl1pPr>
              <a:defRPr/>
            </a:lvl1pPr>
          </a:lstStyle>
          <a:p>
            <a:pPr>
              <a:defRPr/>
            </a:pPr>
            <a:fld id="{730B4A9C-3273-4E64-9298-A81B55C712E9}" type="datetime1">
              <a:rPr lang="en-US" smtClean="0"/>
              <a:t>5/17/2018</a:t>
            </a:fld>
            <a:endParaRPr lang="en-US"/>
          </a:p>
        </p:txBody>
      </p:sp>
      <p:sp>
        <p:nvSpPr>
          <p:cNvPr id="5" name="Footer Placeholder 4">
            <a:extLst>
              <a:ext uri="{FF2B5EF4-FFF2-40B4-BE49-F238E27FC236}">
                <a16:creationId xmlns:a16="http://schemas.microsoft.com/office/drawing/2014/main" id="{84909E07-C224-4655-BA99-F9C056AE5E66}"/>
              </a:ext>
            </a:extLst>
          </p:cNvPr>
          <p:cNvSpPr>
            <a:spLocks noGrp="1"/>
          </p:cNvSpPr>
          <p:nvPr>
            <p:ph type="ftr" sz="quarter" idx="11"/>
          </p:nvPr>
        </p:nvSpPr>
        <p:spPr/>
        <p:txBody>
          <a:bodyPr/>
          <a:lstStyle>
            <a:lvl1pPr>
              <a:defRPr/>
            </a:lvl1pPr>
          </a:lstStyle>
          <a:p>
            <a:pPr>
              <a:defRPr/>
            </a:pPr>
            <a:r>
              <a:rPr lang="en-US"/>
              <a:t>Chapter 15</a:t>
            </a:r>
          </a:p>
        </p:txBody>
      </p:sp>
      <p:sp>
        <p:nvSpPr>
          <p:cNvPr id="6" name="Slide Number Placeholder 5">
            <a:extLst>
              <a:ext uri="{FF2B5EF4-FFF2-40B4-BE49-F238E27FC236}">
                <a16:creationId xmlns:a16="http://schemas.microsoft.com/office/drawing/2014/main" id="{83792EFC-D925-45D5-BF4D-2D3FE5481E80}"/>
              </a:ext>
            </a:extLst>
          </p:cNvPr>
          <p:cNvSpPr>
            <a:spLocks noGrp="1"/>
          </p:cNvSpPr>
          <p:nvPr>
            <p:ph type="sldNum" sz="quarter" idx="12"/>
          </p:nvPr>
        </p:nvSpPr>
        <p:spPr/>
        <p:txBody>
          <a:bodyPr/>
          <a:lstStyle>
            <a:lvl1pPr>
              <a:defRPr/>
            </a:lvl1pPr>
          </a:lstStyle>
          <a:p>
            <a:pPr>
              <a:defRPr/>
            </a:pPr>
            <a:fld id="{AD2637DB-137C-4E94-85F4-7BCBD74D3F70}" type="slidenum">
              <a:rPr lang="en-US"/>
              <a:pPr>
                <a:defRPr/>
              </a:pPr>
              <a:t>‹#›</a:t>
            </a:fld>
            <a:endParaRPr lang="en-US"/>
          </a:p>
        </p:txBody>
      </p:sp>
    </p:spTree>
    <p:extLst>
      <p:ext uri="{BB962C8B-B14F-4D97-AF65-F5344CB8AC3E}">
        <p14:creationId xmlns:p14="http://schemas.microsoft.com/office/powerpoint/2010/main" val="1235214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448E187D-EC6D-469E-9D97-C8A6A0E5142A}"/>
              </a:ext>
            </a:extLst>
          </p:cNvPr>
          <p:cNvSpPr>
            <a:spLocks noGrp="1"/>
          </p:cNvSpPr>
          <p:nvPr>
            <p:ph type="dt" sz="half" idx="10"/>
          </p:nvPr>
        </p:nvSpPr>
        <p:spPr/>
        <p:txBody>
          <a:bodyPr/>
          <a:lstStyle>
            <a:lvl1pPr>
              <a:defRPr/>
            </a:lvl1pPr>
          </a:lstStyle>
          <a:p>
            <a:pPr>
              <a:defRPr/>
            </a:pPr>
            <a:fld id="{3B470845-0ACF-40F3-8701-2FB88C95CEFC}" type="datetime1">
              <a:rPr lang="en-US" smtClean="0"/>
              <a:t>5/17/2018</a:t>
            </a:fld>
            <a:endParaRPr lang="en-US"/>
          </a:p>
        </p:txBody>
      </p:sp>
      <p:sp>
        <p:nvSpPr>
          <p:cNvPr id="6" name="Footer Placeholder 4">
            <a:extLst>
              <a:ext uri="{FF2B5EF4-FFF2-40B4-BE49-F238E27FC236}">
                <a16:creationId xmlns:a16="http://schemas.microsoft.com/office/drawing/2014/main" id="{876B030E-6C4F-43FF-BDB3-D0CAD4713466}"/>
              </a:ext>
            </a:extLst>
          </p:cNvPr>
          <p:cNvSpPr>
            <a:spLocks noGrp="1"/>
          </p:cNvSpPr>
          <p:nvPr>
            <p:ph type="ftr" sz="quarter" idx="11"/>
          </p:nvPr>
        </p:nvSpPr>
        <p:spPr/>
        <p:txBody>
          <a:bodyPr/>
          <a:lstStyle>
            <a:lvl1pPr>
              <a:defRPr/>
            </a:lvl1pPr>
          </a:lstStyle>
          <a:p>
            <a:pPr>
              <a:defRPr/>
            </a:pPr>
            <a:r>
              <a:rPr lang="en-US"/>
              <a:t>Chapter 15</a:t>
            </a:r>
          </a:p>
        </p:txBody>
      </p:sp>
      <p:sp>
        <p:nvSpPr>
          <p:cNvPr id="7" name="Slide Number Placeholder 5">
            <a:extLst>
              <a:ext uri="{FF2B5EF4-FFF2-40B4-BE49-F238E27FC236}">
                <a16:creationId xmlns:a16="http://schemas.microsoft.com/office/drawing/2014/main" id="{61421026-13C6-4874-9DB5-D7305E55F5F4}"/>
              </a:ext>
            </a:extLst>
          </p:cNvPr>
          <p:cNvSpPr>
            <a:spLocks noGrp="1"/>
          </p:cNvSpPr>
          <p:nvPr>
            <p:ph type="sldNum" sz="quarter" idx="12"/>
          </p:nvPr>
        </p:nvSpPr>
        <p:spPr/>
        <p:txBody>
          <a:bodyPr/>
          <a:lstStyle>
            <a:lvl1pPr>
              <a:defRPr/>
            </a:lvl1pPr>
          </a:lstStyle>
          <a:p>
            <a:pPr>
              <a:defRPr/>
            </a:pPr>
            <a:fld id="{3CA8F45B-5172-4E4E-90D4-29237143CBF1}" type="slidenum">
              <a:rPr lang="en-US"/>
              <a:pPr>
                <a:defRPr/>
              </a:pPr>
              <a:t>‹#›</a:t>
            </a:fld>
            <a:endParaRPr lang="en-US"/>
          </a:p>
        </p:txBody>
      </p:sp>
    </p:spTree>
    <p:extLst>
      <p:ext uri="{BB962C8B-B14F-4D97-AF65-F5344CB8AC3E}">
        <p14:creationId xmlns:p14="http://schemas.microsoft.com/office/powerpoint/2010/main" val="1165814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24DE6433-5C4A-47C5-91EF-5CF60AA02B09}"/>
              </a:ext>
            </a:extLst>
          </p:cNvPr>
          <p:cNvSpPr>
            <a:spLocks noGrp="1"/>
          </p:cNvSpPr>
          <p:nvPr>
            <p:ph type="dt" sz="half" idx="10"/>
          </p:nvPr>
        </p:nvSpPr>
        <p:spPr/>
        <p:txBody>
          <a:bodyPr/>
          <a:lstStyle>
            <a:lvl1pPr>
              <a:defRPr/>
            </a:lvl1pPr>
          </a:lstStyle>
          <a:p>
            <a:pPr>
              <a:defRPr/>
            </a:pPr>
            <a:fld id="{24820571-EA37-4D8A-9120-998977B1A956}" type="datetime1">
              <a:rPr lang="en-US" smtClean="0"/>
              <a:t>5/17/2018</a:t>
            </a:fld>
            <a:endParaRPr lang="en-US"/>
          </a:p>
        </p:txBody>
      </p:sp>
      <p:sp>
        <p:nvSpPr>
          <p:cNvPr id="8" name="Footer Placeholder 4">
            <a:extLst>
              <a:ext uri="{FF2B5EF4-FFF2-40B4-BE49-F238E27FC236}">
                <a16:creationId xmlns:a16="http://schemas.microsoft.com/office/drawing/2014/main" id="{BAC88CDD-13AA-49C5-8AF3-28A7DFD9FCC5}"/>
              </a:ext>
            </a:extLst>
          </p:cNvPr>
          <p:cNvSpPr>
            <a:spLocks noGrp="1"/>
          </p:cNvSpPr>
          <p:nvPr>
            <p:ph type="ftr" sz="quarter" idx="11"/>
          </p:nvPr>
        </p:nvSpPr>
        <p:spPr/>
        <p:txBody>
          <a:bodyPr/>
          <a:lstStyle>
            <a:lvl1pPr>
              <a:defRPr/>
            </a:lvl1pPr>
          </a:lstStyle>
          <a:p>
            <a:pPr>
              <a:defRPr/>
            </a:pPr>
            <a:r>
              <a:rPr lang="en-US"/>
              <a:t>Chapter 15</a:t>
            </a:r>
          </a:p>
        </p:txBody>
      </p:sp>
      <p:sp>
        <p:nvSpPr>
          <p:cNvPr id="9" name="Slide Number Placeholder 5">
            <a:extLst>
              <a:ext uri="{FF2B5EF4-FFF2-40B4-BE49-F238E27FC236}">
                <a16:creationId xmlns:a16="http://schemas.microsoft.com/office/drawing/2014/main" id="{6C6490B0-5ED8-4094-B1DE-55234555007E}"/>
              </a:ext>
            </a:extLst>
          </p:cNvPr>
          <p:cNvSpPr>
            <a:spLocks noGrp="1"/>
          </p:cNvSpPr>
          <p:nvPr>
            <p:ph type="sldNum" sz="quarter" idx="12"/>
          </p:nvPr>
        </p:nvSpPr>
        <p:spPr/>
        <p:txBody>
          <a:bodyPr/>
          <a:lstStyle>
            <a:lvl1pPr>
              <a:defRPr/>
            </a:lvl1pPr>
          </a:lstStyle>
          <a:p>
            <a:pPr>
              <a:defRPr/>
            </a:pPr>
            <a:fld id="{43B81EC4-DB0E-4731-9166-2C6738C2569E}" type="slidenum">
              <a:rPr lang="en-US"/>
              <a:pPr>
                <a:defRPr/>
              </a:pPr>
              <a:t>‹#›</a:t>
            </a:fld>
            <a:endParaRPr lang="en-US"/>
          </a:p>
        </p:txBody>
      </p:sp>
    </p:spTree>
    <p:extLst>
      <p:ext uri="{BB962C8B-B14F-4D97-AF65-F5344CB8AC3E}">
        <p14:creationId xmlns:p14="http://schemas.microsoft.com/office/powerpoint/2010/main" val="604133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5A362689-CCFA-4B9C-A0C4-BAB577105F4D}"/>
              </a:ext>
            </a:extLst>
          </p:cNvPr>
          <p:cNvSpPr>
            <a:spLocks noGrp="1"/>
          </p:cNvSpPr>
          <p:nvPr>
            <p:ph type="dt" sz="half" idx="10"/>
          </p:nvPr>
        </p:nvSpPr>
        <p:spPr/>
        <p:txBody>
          <a:bodyPr/>
          <a:lstStyle>
            <a:lvl1pPr>
              <a:defRPr/>
            </a:lvl1pPr>
          </a:lstStyle>
          <a:p>
            <a:pPr>
              <a:defRPr/>
            </a:pPr>
            <a:fld id="{2FE400D8-3FC9-4ABE-80F2-0F086212C144}" type="datetime1">
              <a:rPr lang="en-US" smtClean="0"/>
              <a:t>5/17/2018</a:t>
            </a:fld>
            <a:endParaRPr lang="en-US"/>
          </a:p>
        </p:txBody>
      </p:sp>
      <p:sp>
        <p:nvSpPr>
          <p:cNvPr id="4" name="Footer Placeholder 4">
            <a:extLst>
              <a:ext uri="{FF2B5EF4-FFF2-40B4-BE49-F238E27FC236}">
                <a16:creationId xmlns:a16="http://schemas.microsoft.com/office/drawing/2014/main" id="{D5D76E33-82F9-44C0-9BA6-B994F9446737}"/>
              </a:ext>
            </a:extLst>
          </p:cNvPr>
          <p:cNvSpPr>
            <a:spLocks noGrp="1"/>
          </p:cNvSpPr>
          <p:nvPr>
            <p:ph type="ftr" sz="quarter" idx="11"/>
          </p:nvPr>
        </p:nvSpPr>
        <p:spPr/>
        <p:txBody>
          <a:bodyPr/>
          <a:lstStyle>
            <a:lvl1pPr>
              <a:defRPr/>
            </a:lvl1pPr>
          </a:lstStyle>
          <a:p>
            <a:pPr>
              <a:defRPr/>
            </a:pPr>
            <a:r>
              <a:rPr lang="en-US"/>
              <a:t>Chapter 15</a:t>
            </a:r>
          </a:p>
        </p:txBody>
      </p:sp>
      <p:sp>
        <p:nvSpPr>
          <p:cNvPr id="5" name="Slide Number Placeholder 5">
            <a:extLst>
              <a:ext uri="{FF2B5EF4-FFF2-40B4-BE49-F238E27FC236}">
                <a16:creationId xmlns:a16="http://schemas.microsoft.com/office/drawing/2014/main" id="{183C065B-6913-4B15-9B64-66AEDF16DAA4}"/>
              </a:ext>
            </a:extLst>
          </p:cNvPr>
          <p:cNvSpPr>
            <a:spLocks noGrp="1"/>
          </p:cNvSpPr>
          <p:nvPr>
            <p:ph type="sldNum" sz="quarter" idx="12"/>
          </p:nvPr>
        </p:nvSpPr>
        <p:spPr/>
        <p:txBody>
          <a:bodyPr/>
          <a:lstStyle>
            <a:lvl1pPr>
              <a:defRPr/>
            </a:lvl1pPr>
          </a:lstStyle>
          <a:p>
            <a:pPr>
              <a:defRPr/>
            </a:pPr>
            <a:fld id="{4F502102-BFEB-4716-A8E0-07D2D6DD4BA6}" type="slidenum">
              <a:rPr lang="en-US"/>
              <a:pPr>
                <a:defRPr/>
              </a:pPr>
              <a:t>‹#›</a:t>
            </a:fld>
            <a:endParaRPr lang="en-US"/>
          </a:p>
        </p:txBody>
      </p:sp>
    </p:spTree>
    <p:extLst>
      <p:ext uri="{BB962C8B-B14F-4D97-AF65-F5344CB8AC3E}">
        <p14:creationId xmlns:p14="http://schemas.microsoft.com/office/powerpoint/2010/main" val="1703476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CDF9B95-4188-4534-B327-B38B16736805}"/>
              </a:ext>
            </a:extLst>
          </p:cNvPr>
          <p:cNvSpPr>
            <a:spLocks noGrp="1"/>
          </p:cNvSpPr>
          <p:nvPr>
            <p:ph type="dt" sz="half" idx="10"/>
          </p:nvPr>
        </p:nvSpPr>
        <p:spPr/>
        <p:txBody>
          <a:bodyPr/>
          <a:lstStyle>
            <a:lvl1pPr>
              <a:defRPr/>
            </a:lvl1pPr>
          </a:lstStyle>
          <a:p>
            <a:pPr>
              <a:defRPr/>
            </a:pPr>
            <a:fld id="{0C89F22C-A308-4E68-B2B2-E59CDFB09B23}" type="datetime1">
              <a:rPr lang="en-US" smtClean="0"/>
              <a:t>5/17/2018</a:t>
            </a:fld>
            <a:endParaRPr lang="en-US"/>
          </a:p>
        </p:txBody>
      </p:sp>
      <p:sp>
        <p:nvSpPr>
          <p:cNvPr id="3" name="Footer Placeholder 4">
            <a:extLst>
              <a:ext uri="{FF2B5EF4-FFF2-40B4-BE49-F238E27FC236}">
                <a16:creationId xmlns:a16="http://schemas.microsoft.com/office/drawing/2014/main" id="{08C074CF-04AE-4119-8C32-7CA0D0157667}"/>
              </a:ext>
            </a:extLst>
          </p:cNvPr>
          <p:cNvSpPr>
            <a:spLocks noGrp="1"/>
          </p:cNvSpPr>
          <p:nvPr>
            <p:ph type="ftr" sz="quarter" idx="11"/>
          </p:nvPr>
        </p:nvSpPr>
        <p:spPr/>
        <p:txBody>
          <a:bodyPr/>
          <a:lstStyle>
            <a:lvl1pPr>
              <a:defRPr/>
            </a:lvl1pPr>
          </a:lstStyle>
          <a:p>
            <a:pPr>
              <a:defRPr/>
            </a:pPr>
            <a:r>
              <a:rPr lang="en-US"/>
              <a:t>Chapter 15</a:t>
            </a:r>
          </a:p>
        </p:txBody>
      </p:sp>
      <p:sp>
        <p:nvSpPr>
          <p:cNvPr id="4" name="Slide Number Placeholder 5">
            <a:extLst>
              <a:ext uri="{FF2B5EF4-FFF2-40B4-BE49-F238E27FC236}">
                <a16:creationId xmlns:a16="http://schemas.microsoft.com/office/drawing/2014/main" id="{29341DC7-BEA7-45C1-80E6-970D6CFD46F4}"/>
              </a:ext>
            </a:extLst>
          </p:cNvPr>
          <p:cNvSpPr>
            <a:spLocks noGrp="1"/>
          </p:cNvSpPr>
          <p:nvPr>
            <p:ph type="sldNum" sz="quarter" idx="12"/>
          </p:nvPr>
        </p:nvSpPr>
        <p:spPr/>
        <p:txBody>
          <a:bodyPr/>
          <a:lstStyle>
            <a:lvl1pPr>
              <a:defRPr/>
            </a:lvl1pPr>
          </a:lstStyle>
          <a:p>
            <a:pPr>
              <a:defRPr/>
            </a:pPr>
            <a:fld id="{91A1EF8D-B4F0-4329-877D-971241991116}" type="slidenum">
              <a:rPr lang="en-US"/>
              <a:pPr>
                <a:defRPr/>
              </a:pPr>
              <a:t>‹#›</a:t>
            </a:fld>
            <a:endParaRPr lang="en-US"/>
          </a:p>
        </p:txBody>
      </p:sp>
    </p:spTree>
    <p:extLst>
      <p:ext uri="{BB962C8B-B14F-4D97-AF65-F5344CB8AC3E}">
        <p14:creationId xmlns:p14="http://schemas.microsoft.com/office/powerpoint/2010/main" val="1519507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8DED29D4-8622-4220-9AFE-C9F8EF4E6AE4}"/>
              </a:ext>
            </a:extLst>
          </p:cNvPr>
          <p:cNvSpPr>
            <a:spLocks noGrp="1"/>
          </p:cNvSpPr>
          <p:nvPr>
            <p:ph type="dt" sz="half" idx="10"/>
          </p:nvPr>
        </p:nvSpPr>
        <p:spPr/>
        <p:txBody>
          <a:bodyPr/>
          <a:lstStyle>
            <a:lvl1pPr>
              <a:defRPr/>
            </a:lvl1pPr>
          </a:lstStyle>
          <a:p>
            <a:pPr>
              <a:defRPr/>
            </a:pPr>
            <a:fld id="{DEA8405A-328A-4C59-BC57-790592E31D2D}" type="datetime1">
              <a:rPr lang="en-US" smtClean="0"/>
              <a:t>5/17/2018</a:t>
            </a:fld>
            <a:endParaRPr lang="en-US"/>
          </a:p>
        </p:txBody>
      </p:sp>
      <p:sp>
        <p:nvSpPr>
          <p:cNvPr id="6" name="Footer Placeholder 4">
            <a:extLst>
              <a:ext uri="{FF2B5EF4-FFF2-40B4-BE49-F238E27FC236}">
                <a16:creationId xmlns:a16="http://schemas.microsoft.com/office/drawing/2014/main" id="{FDB8D0D4-6333-4B0B-909D-0BAF3BBBA127}"/>
              </a:ext>
            </a:extLst>
          </p:cNvPr>
          <p:cNvSpPr>
            <a:spLocks noGrp="1"/>
          </p:cNvSpPr>
          <p:nvPr>
            <p:ph type="ftr" sz="quarter" idx="11"/>
          </p:nvPr>
        </p:nvSpPr>
        <p:spPr/>
        <p:txBody>
          <a:bodyPr/>
          <a:lstStyle>
            <a:lvl1pPr>
              <a:defRPr/>
            </a:lvl1pPr>
          </a:lstStyle>
          <a:p>
            <a:pPr>
              <a:defRPr/>
            </a:pPr>
            <a:r>
              <a:rPr lang="en-US"/>
              <a:t>Chapter 15</a:t>
            </a:r>
          </a:p>
        </p:txBody>
      </p:sp>
      <p:sp>
        <p:nvSpPr>
          <p:cNvPr id="7" name="Slide Number Placeholder 5">
            <a:extLst>
              <a:ext uri="{FF2B5EF4-FFF2-40B4-BE49-F238E27FC236}">
                <a16:creationId xmlns:a16="http://schemas.microsoft.com/office/drawing/2014/main" id="{97AF3B9B-1DBA-486B-BC02-FDDA0BB0CF32}"/>
              </a:ext>
            </a:extLst>
          </p:cNvPr>
          <p:cNvSpPr>
            <a:spLocks noGrp="1"/>
          </p:cNvSpPr>
          <p:nvPr>
            <p:ph type="sldNum" sz="quarter" idx="12"/>
          </p:nvPr>
        </p:nvSpPr>
        <p:spPr/>
        <p:txBody>
          <a:bodyPr/>
          <a:lstStyle>
            <a:lvl1pPr>
              <a:defRPr/>
            </a:lvl1pPr>
          </a:lstStyle>
          <a:p>
            <a:pPr>
              <a:defRPr/>
            </a:pPr>
            <a:fld id="{89F14D71-3194-47A3-B882-8FC74434B1F1}" type="slidenum">
              <a:rPr lang="en-US"/>
              <a:pPr>
                <a:defRPr/>
              </a:pPr>
              <a:t>‹#›</a:t>
            </a:fld>
            <a:endParaRPr lang="en-US"/>
          </a:p>
        </p:txBody>
      </p:sp>
    </p:spTree>
    <p:extLst>
      <p:ext uri="{BB962C8B-B14F-4D97-AF65-F5344CB8AC3E}">
        <p14:creationId xmlns:p14="http://schemas.microsoft.com/office/powerpoint/2010/main" val="2943742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F44953C-AE95-45BE-A94C-BBBE53722D44}"/>
              </a:ext>
            </a:extLst>
          </p:cNvPr>
          <p:cNvSpPr>
            <a:spLocks noGrp="1"/>
          </p:cNvSpPr>
          <p:nvPr>
            <p:ph type="dt" sz="half" idx="10"/>
          </p:nvPr>
        </p:nvSpPr>
        <p:spPr/>
        <p:txBody>
          <a:bodyPr/>
          <a:lstStyle>
            <a:lvl1pPr>
              <a:defRPr/>
            </a:lvl1pPr>
          </a:lstStyle>
          <a:p>
            <a:pPr>
              <a:defRPr/>
            </a:pPr>
            <a:fld id="{097B914D-34DD-45CC-8E4B-0C1BCF414C12}" type="datetime1">
              <a:rPr lang="en-US" smtClean="0"/>
              <a:t>5/17/2018</a:t>
            </a:fld>
            <a:endParaRPr lang="en-US"/>
          </a:p>
        </p:txBody>
      </p:sp>
      <p:sp>
        <p:nvSpPr>
          <p:cNvPr id="6" name="Footer Placeholder 4">
            <a:extLst>
              <a:ext uri="{FF2B5EF4-FFF2-40B4-BE49-F238E27FC236}">
                <a16:creationId xmlns:a16="http://schemas.microsoft.com/office/drawing/2014/main" id="{BBD0B23C-F89E-40BC-B770-A0B931EE851D}"/>
              </a:ext>
            </a:extLst>
          </p:cNvPr>
          <p:cNvSpPr>
            <a:spLocks noGrp="1"/>
          </p:cNvSpPr>
          <p:nvPr>
            <p:ph type="ftr" sz="quarter" idx="11"/>
          </p:nvPr>
        </p:nvSpPr>
        <p:spPr/>
        <p:txBody>
          <a:bodyPr/>
          <a:lstStyle>
            <a:lvl1pPr>
              <a:defRPr/>
            </a:lvl1pPr>
          </a:lstStyle>
          <a:p>
            <a:pPr>
              <a:defRPr/>
            </a:pPr>
            <a:r>
              <a:rPr lang="en-US"/>
              <a:t>Chapter 15</a:t>
            </a:r>
          </a:p>
        </p:txBody>
      </p:sp>
      <p:sp>
        <p:nvSpPr>
          <p:cNvPr id="7" name="Slide Number Placeholder 5">
            <a:extLst>
              <a:ext uri="{FF2B5EF4-FFF2-40B4-BE49-F238E27FC236}">
                <a16:creationId xmlns:a16="http://schemas.microsoft.com/office/drawing/2014/main" id="{70ACEA1C-52C5-42CF-A0A7-D2F8BA6A2533}"/>
              </a:ext>
            </a:extLst>
          </p:cNvPr>
          <p:cNvSpPr>
            <a:spLocks noGrp="1"/>
          </p:cNvSpPr>
          <p:nvPr>
            <p:ph type="sldNum" sz="quarter" idx="12"/>
          </p:nvPr>
        </p:nvSpPr>
        <p:spPr/>
        <p:txBody>
          <a:bodyPr/>
          <a:lstStyle>
            <a:lvl1pPr>
              <a:defRPr/>
            </a:lvl1pPr>
          </a:lstStyle>
          <a:p>
            <a:pPr>
              <a:defRPr/>
            </a:pPr>
            <a:fld id="{74D79A10-5668-45E3-9EAB-75AC60431C65}" type="slidenum">
              <a:rPr lang="en-US"/>
              <a:pPr>
                <a:defRPr/>
              </a:pPr>
              <a:t>‹#›</a:t>
            </a:fld>
            <a:endParaRPr lang="en-US"/>
          </a:p>
        </p:txBody>
      </p:sp>
    </p:spTree>
    <p:extLst>
      <p:ext uri="{BB962C8B-B14F-4D97-AF65-F5344CB8AC3E}">
        <p14:creationId xmlns:p14="http://schemas.microsoft.com/office/powerpoint/2010/main" val="3297348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AD0E8"/>
            </a:gs>
            <a:gs pos="74001">
              <a:srgbClr val="FAD0E8"/>
            </a:gs>
            <a:gs pos="83000">
              <a:srgbClr val="FAD0E8"/>
            </a:gs>
            <a:gs pos="100000">
              <a:srgbClr val="FEFAFC"/>
            </a:gs>
          </a:gsLst>
          <a:lin ang="5400000" scaled="1"/>
        </a:gradFill>
        <a:effectLst/>
      </p:bgPr>
    </p:bg>
    <p:spTree>
      <p:nvGrpSpPr>
        <p:cNvPr id="1" name=""/>
        <p:cNvGrpSpPr/>
        <p:nvPr/>
      </p:nvGrpSpPr>
      <p:grpSpPr>
        <a:xfrm>
          <a:off x="0" y="0"/>
          <a:ext cx="0" cy="0"/>
          <a:chOff x="0" y="0"/>
          <a:chExt cx="0" cy="0"/>
        </a:xfrm>
      </p:grpSpPr>
      <p:grpSp>
        <p:nvGrpSpPr>
          <p:cNvPr id="1026" name="Group 28">
            <a:extLst>
              <a:ext uri="{FF2B5EF4-FFF2-40B4-BE49-F238E27FC236}">
                <a16:creationId xmlns:a16="http://schemas.microsoft.com/office/drawing/2014/main" id="{A36E6CA3-6DCA-49D5-B4CC-77A429FC8810}"/>
              </a:ext>
            </a:extLst>
          </p:cNvPr>
          <p:cNvGrpSpPr>
            <a:grpSpLocks/>
          </p:cNvGrpSpPr>
          <p:nvPr/>
        </p:nvGrpSpPr>
        <p:grpSpPr bwMode="auto">
          <a:xfrm>
            <a:off x="0" y="-7938"/>
            <a:ext cx="12192000" cy="6865938"/>
            <a:chOff x="0" y="-8467"/>
            <a:chExt cx="12192000" cy="6866467"/>
          </a:xfrm>
        </p:grpSpPr>
        <p:cxnSp>
          <p:nvCxnSpPr>
            <p:cNvPr id="19" name="Straight Connector 18">
              <a:extLst>
                <a:ext uri="{FF2B5EF4-FFF2-40B4-BE49-F238E27FC236}">
                  <a16:creationId xmlns:a16="http://schemas.microsoft.com/office/drawing/2014/main" id="{8A872A59-EEA9-4D9B-AFFF-67619E4C9839}"/>
                </a:ext>
              </a:extLst>
            </p:cNvPr>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68D80909-6095-4944-9CAC-0FAA698DBE57}"/>
                </a:ext>
              </a:extLst>
            </p:cNvPr>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a:extLst>
                <a:ext uri="{FF2B5EF4-FFF2-40B4-BE49-F238E27FC236}">
                  <a16:creationId xmlns:a16="http://schemas.microsoft.com/office/drawing/2014/main" id="{AB665784-7639-4A68-BF80-DE52DA1054F3}"/>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a:extLst>
                <a:ext uri="{FF2B5EF4-FFF2-40B4-BE49-F238E27FC236}">
                  <a16:creationId xmlns:a16="http://schemas.microsoft.com/office/drawing/2014/main" id="{2EBE0BCC-CB90-4811-8949-E97A8A68CF3A}"/>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366F1AF3-D98C-4430-A4E3-E203E3690333}"/>
                </a:ext>
              </a:extLst>
            </p:cNvPr>
            <p:cNvSpPr/>
            <p:nvPr/>
          </p:nvSpPr>
          <p:spPr>
            <a:xfrm>
              <a:off x="8932863" y="3047706"/>
              <a:ext cx="3259137" cy="3810294"/>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id="{29A32451-3B60-4F60-BDAB-4BD0EDABFC25}"/>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a:extLst>
                <a:ext uri="{FF2B5EF4-FFF2-40B4-BE49-F238E27FC236}">
                  <a16:creationId xmlns:a16="http://schemas.microsoft.com/office/drawing/2014/main" id="{E7DBEE8B-DA24-4F4F-A541-16888C61EFEF}"/>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02250F4D-37A6-4D31-ACE5-1987BF300D95}"/>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E364B930-A88A-4F44-AD2A-3B8F1CA8A734}"/>
                </a:ext>
              </a:extLst>
            </p:cNvPr>
            <p:cNvSpPr/>
            <p:nvPr/>
          </p:nvSpPr>
          <p:spPr>
            <a:xfrm>
              <a:off x="10371138" y="3589086"/>
              <a:ext cx="1817687" cy="3268914"/>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695EEDEF-1EC3-45AA-B311-329DB1E58943}"/>
                </a:ext>
              </a:extLst>
            </p:cNvPr>
            <p:cNvSpPr/>
            <p:nvPr/>
          </p:nvSpPr>
          <p:spPr>
            <a:xfrm>
              <a:off x="0" y="4012981"/>
              <a:ext cx="449263" cy="2845019"/>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C7DC8A96-39C9-4251-B300-853CC66C123B}"/>
              </a:ext>
            </a:extLst>
          </p:cNvPr>
          <p:cNvSpPr>
            <a:spLocks noGrp="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C02F5476-2871-49ED-8719-5682F124A92F}"/>
              </a:ext>
            </a:extLst>
          </p:cNvPr>
          <p:cNvSpPr>
            <a:spLocks noGrp="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B3590C6-8F50-4400-977B-9E04EB4FBBAB}"/>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A07BFEEE-376B-40E6-B27B-CE35610A8F0A}" type="datetime1">
              <a:rPr lang="en-US" smtClean="0"/>
              <a:t>5/17/2018</a:t>
            </a:fld>
            <a:endParaRPr lang="en-US"/>
          </a:p>
        </p:txBody>
      </p:sp>
      <p:sp>
        <p:nvSpPr>
          <p:cNvPr id="5" name="Footer Placeholder 4">
            <a:extLst>
              <a:ext uri="{FF2B5EF4-FFF2-40B4-BE49-F238E27FC236}">
                <a16:creationId xmlns:a16="http://schemas.microsoft.com/office/drawing/2014/main" id="{1B2A9D49-C32E-41A4-8756-1414545956C5}"/>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r>
              <a:rPr lang="en-US"/>
              <a:t>Chapter 15</a:t>
            </a:r>
          </a:p>
        </p:txBody>
      </p:sp>
      <p:sp>
        <p:nvSpPr>
          <p:cNvPr id="6" name="Slide Number Placeholder 5">
            <a:extLst>
              <a:ext uri="{FF2B5EF4-FFF2-40B4-BE49-F238E27FC236}">
                <a16:creationId xmlns:a16="http://schemas.microsoft.com/office/drawing/2014/main" id="{72FB1E1F-489D-4AEF-B77B-1A43CB24953F}"/>
              </a:ext>
            </a:extLst>
          </p:cNvPr>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1">
                    <a:lumMod val="75000"/>
                  </a:schemeClr>
                </a:solidFill>
                <a:latin typeface="+mn-lt"/>
              </a:defRPr>
            </a:lvl1pPr>
          </a:lstStyle>
          <a:p>
            <a:pPr>
              <a:defRPr/>
            </a:pPr>
            <a:fld id="{E6FF9880-E0EE-47E1-ACB2-946AD9AEB1D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0"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81" r:id="rId11"/>
    <p:sldLayoutId id="2147483776" r:id="rId12"/>
    <p:sldLayoutId id="2147483782" r:id="rId13"/>
    <p:sldLayoutId id="2147483777" r:id="rId14"/>
    <p:sldLayoutId id="2147483778" r:id="rId15"/>
    <p:sldLayoutId id="2147483779" r:id="rId16"/>
  </p:sldLayoutIdLst>
  <p:hf hdr="0" dt="0"/>
  <p:txStyles>
    <p:titleStyle>
      <a:lvl1pPr algn="l" defTabSz="457200" rtl="0" eaLnBrk="0" fontAlgn="base" hangingPunct="0">
        <a:spcBef>
          <a:spcPct val="0"/>
        </a:spcBef>
        <a:spcAft>
          <a:spcPct val="0"/>
        </a:spcAft>
        <a:defRPr sz="3600" kern="1200">
          <a:solidFill>
            <a:srgbClr val="EB3D9F"/>
          </a:solidFill>
          <a:latin typeface="+mj-lt"/>
          <a:ea typeface="+mj-ea"/>
          <a:cs typeface="+mj-cs"/>
        </a:defRPr>
      </a:lvl1pPr>
      <a:lvl2pPr algn="l" defTabSz="457200" rtl="0" eaLnBrk="0" fontAlgn="base" hangingPunct="0">
        <a:spcBef>
          <a:spcPct val="0"/>
        </a:spcBef>
        <a:spcAft>
          <a:spcPct val="0"/>
        </a:spcAft>
        <a:defRPr sz="3600">
          <a:solidFill>
            <a:srgbClr val="EB3D9F"/>
          </a:solidFill>
          <a:latin typeface="Trebuchet MS" panose="020B0603020202020204" pitchFamily="34" charset="0"/>
        </a:defRPr>
      </a:lvl2pPr>
      <a:lvl3pPr algn="l" defTabSz="457200" rtl="0" eaLnBrk="0" fontAlgn="base" hangingPunct="0">
        <a:spcBef>
          <a:spcPct val="0"/>
        </a:spcBef>
        <a:spcAft>
          <a:spcPct val="0"/>
        </a:spcAft>
        <a:defRPr sz="3600">
          <a:solidFill>
            <a:srgbClr val="EB3D9F"/>
          </a:solidFill>
          <a:latin typeface="Trebuchet MS" panose="020B0603020202020204" pitchFamily="34" charset="0"/>
        </a:defRPr>
      </a:lvl3pPr>
      <a:lvl4pPr algn="l" defTabSz="457200" rtl="0" eaLnBrk="0" fontAlgn="base" hangingPunct="0">
        <a:spcBef>
          <a:spcPct val="0"/>
        </a:spcBef>
        <a:spcAft>
          <a:spcPct val="0"/>
        </a:spcAft>
        <a:defRPr sz="3600">
          <a:solidFill>
            <a:srgbClr val="EB3D9F"/>
          </a:solidFill>
          <a:latin typeface="Trebuchet MS" panose="020B0603020202020204" pitchFamily="34" charset="0"/>
        </a:defRPr>
      </a:lvl4pPr>
      <a:lvl5pPr algn="l" defTabSz="457200" rtl="0" eaLnBrk="0" fontAlgn="base" hangingPunct="0">
        <a:spcBef>
          <a:spcPct val="0"/>
        </a:spcBef>
        <a:spcAft>
          <a:spcPct val="0"/>
        </a:spcAft>
        <a:defRPr sz="3600">
          <a:solidFill>
            <a:srgbClr val="EB3D9F"/>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rgbClr val="EB3D9F"/>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rgbClr val="EB3D9F"/>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rgbClr val="EB3D9F"/>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rgbClr val="EB3D9F"/>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rgbClr val="EB3D9F"/>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54F71D9-D9B8-4B57-8C57-3A423D86B701}"/>
              </a:ext>
            </a:extLst>
          </p:cNvPr>
          <p:cNvSpPr>
            <a:spLocks noGrp="1" noChangeArrowheads="1"/>
          </p:cNvSpPr>
          <p:nvPr>
            <p:ph type="ctrTitle"/>
          </p:nvPr>
        </p:nvSpPr>
        <p:spPr>
          <a:xfrm>
            <a:off x="785813" y="762000"/>
            <a:ext cx="9120187" cy="3243263"/>
          </a:xfrm>
        </p:spPr>
        <p:txBody>
          <a:bodyPr/>
          <a:lstStyle/>
          <a:p>
            <a:pPr algn="ctr" eaLnBrk="1" hangingPunct="1"/>
            <a:r>
              <a:rPr lang="en-US" altLang="en-US" b="1" dirty="0">
                <a:solidFill>
                  <a:srgbClr val="EB3D9F"/>
                </a:solidFill>
                <a:latin typeface="Berlin Sans FB Demi" panose="020B0604020202020204" pitchFamily="34" charset="0"/>
              </a:rPr>
              <a:t>Approaches to Counseling Students Experiencing Complex and Specialized Problems</a:t>
            </a:r>
          </a:p>
        </p:txBody>
      </p:sp>
      <p:sp>
        <p:nvSpPr>
          <p:cNvPr id="95235" name="Rectangle 3">
            <a:extLst>
              <a:ext uri="{FF2B5EF4-FFF2-40B4-BE49-F238E27FC236}">
                <a16:creationId xmlns:a16="http://schemas.microsoft.com/office/drawing/2014/main" id="{214D87DD-755A-4884-9339-B571D7416E40}"/>
              </a:ext>
            </a:extLst>
          </p:cNvPr>
          <p:cNvSpPr>
            <a:spLocks noGrp="1" noChangeArrowheads="1"/>
          </p:cNvSpPr>
          <p:nvPr>
            <p:ph type="subTitle" idx="1"/>
          </p:nvPr>
        </p:nvSpPr>
        <p:spPr>
          <a:xfrm>
            <a:off x="2663825" y="4325938"/>
            <a:ext cx="5064125" cy="1222375"/>
          </a:xfrm>
        </p:spPr>
        <p:txBody>
          <a:bodyPr rtlCol="0">
            <a:normAutofit fontScale="32500" lnSpcReduction="20000"/>
          </a:bodyPr>
          <a:lstStyle/>
          <a:p>
            <a:pPr algn="ctr" eaLnBrk="1" fontAlgn="auto" hangingPunct="1">
              <a:spcAft>
                <a:spcPts val="0"/>
              </a:spcAft>
              <a:buClr>
                <a:schemeClr val="accent1">
                  <a:lumMod val="75000"/>
                </a:schemeClr>
              </a:buClr>
              <a:buFont typeface="Wingdings 3" charset="2"/>
              <a:buNone/>
              <a:defRPr/>
            </a:pPr>
            <a:endParaRPr lang="en-US" altLang="en-US" sz="4800" b="1" dirty="0">
              <a:solidFill>
                <a:schemeClr val="accent6">
                  <a:lumMod val="50000"/>
                </a:schemeClr>
              </a:solidFill>
              <a:latin typeface="Berlin Sans FB Demi" panose="020E0802020502020306" pitchFamily="34" charset="0"/>
            </a:endParaRPr>
          </a:p>
          <a:p>
            <a:pPr algn="l" eaLnBrk="1" fontAlgn="auto" hangingPunct="1">
              <a:spcAft>
                <a:spcPts val="0"/>
              </a:spcAft>
              <a:buClr>
                <a:schemeClr val="accent1">
                  <a:lumMod val="75000"/>
                </a:schemeClr>
              </a:buClr>
              <a:buFont typeface="Wingdings 3" charset="2"/>
              <a:buNone/>
              <a:defRPr/>
            </a:pPr>
            <a:r>
              <a:rPr lang="en-US" altLang="en-US" sz="19200" b="1" dirty="0">
                <a:solidFill>
                  <a:schemeClr val="accent6">
                    <a:lumMod val="50000"/>
                  </a:schemeClr>
                </a:solidFill>
                <a:latin typeface="Berlin Sans FB Demi" panose="020E0802020502020306" pitchFamily="34" charset="0"/>
              </a:rPr>
              <a:t>CHAPTER 15</a:t>
            </a:r>
          </a:p>
        </p:txBody>
      </p:sp>
      <p:sp>
        <p:nvSpPr>
          <p:cNvPr id="2" name="Footer Placeholder 1">
            <a:extLst>
              <a:ext uri="{FF2B5EF4-FFF2-40B4-BE49-F238E27FC236}">
                <a16:creationId xmlns:a16="http://schemas.microsoft.com/office/drawing/2014/main" id="{1A8D2A8B-50DA-40E8-B4E7-4BE4CF4B39F8}"/>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F9D208DE-0416-454C-959C-4721B8BE1080}"/>
              </a:ext>
            </a:extLst>
          </p:cNvPr>
          <p:cNvSpPr>
            <a:spLocks noGrp="1"/>
          </p:cNvSpPr>
          <p:nvPr>
            <p:ph type="sldNum" sz="quarter" idx="12"/>
          </p:nvPr>
        </p:nvSpPr>
        <p:spPr/>
        <p:txBody>
          <a:bodyPr/>
          <a:lstStyle/>
          <a:p>
            <a:pPr>
              <a:defRPr/>
            </a:pPr>
            <a:fld id="{00A62D0B-0DD1-468F-9F5A-0C1B9B1EEDEA}"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EB3E58F-6424-4EAA-B4E3-64C140ED95B5}"/>
              </a:ext>
            </a:extLst>
          </p:cNvPr>
          <p:cNvSpPr>
            <a:spLocks noGrp="1" noChangeArrowheads="1"/>
          </p:cNvSpPr>
          <p:nvPr>
            <p:ph type="title" idx="4294967295"/>
          </p:nvPr>
        </p:nvSpPr>
        <p:spPr/>
        <p:txBody>
          <a:bodyPr anchor="ctr"/>
          <a:lstStyle/>
          <a:p>
            <a:pPr eaLnBrk="1" hangingPunct="1"/>
            <a:r>
              <a:rPr lang="en-US" altLang="en-US" sz="2000"/>
              <a:t>Problems Categorizing Youth At Risk (cont.)</a:t>
            </a:r>
          </a:p>
        </p:txBody>
      </p:sp>
      <p:sp>
        <p:nvSpPr>
          <p:cNvPr id="23555" name="Rectangle 3">
            <a:extLst>
              <a:ext uri="{FF2B5EF4-FFF2-40B4-BE49-F238E27FC236}">
                <a16:creationId xmlns:a16="http://schemas.microsoft.com/office/drawing/2014/main" id="{81735FB5-05F1-4667-89E9-EB66C5941ED5}"/>
              </a:ext>
            </a:extLst>
          </p:cNvPr>
          <p:cNvSpPr>
            <a:spLocks noGrp="1" noChangeArrowheads="1"/>
          </p:cNvSpPr>
          <p:nvPr>
            <p:ph type="body" sz="half" idx="4294967295"/>
          </p:nvPr>
        </p:nvSpPr>
        <p:spPr>
          <a:xfrm>
            <a:off x="2743200" y="1905000"/>
            <a:ext cx="7543800" cy="4343400"/>
          </a:xfrm>
        </p:spPr>
        <p:txBody>
          <a:bodyPr/>
          <a:lstStyle/>
          <a:p>
            <a:pPr eaLnBrk="1" hangingPunct="1"/>
            <a:r>
              <a:rPr lang="en-US" altLang="en-US" sz="2400"/>
              <a:t>Fifth, there is not a sensitivity or awareness of cultural differences related to at risk behavior.</a:t>
            </a:r>
          </a:p>
          <a:p>
            <a:pPr eaLnBrk="1" hangingPunct="1"/>
            <a:r>
              <a:rPr lang="en-US" altLang="en-US" sz="2400"/>
              <a:t>These problems contribute  to confusion in characterizing and identifying youth at risk and are reflected in the lack of effective programming to reduce problems.</a:t>
            </a:r>
          </a:p>
          <a:p>
            <a:pPr eaLnBrk="1" hangingPunct="1"/>
            <a:endParaRPr lang="en-US" altLang="en-US" sz="1600"/>
          </a:p>
        </p:txBody>
      </p:sp>
      <p:sp>
        <p:nvSpPr>
          <p:cNvPr id="2" name="Footer Placeholder 1">
            <a:extLst>
              <a:ext uri="{FF2B5EF4-FFF2-40B4-BE49-F238E27FC236}">
                <a16:creationId xmlns:a16="http://schemas.microsoft.com/office/drawing/2014/main" id="{B17DFDD3-74C9-4715-A3C4-C8C1B042644D}"/>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05B51E1D-77CF-4632-B724-B71C20B873AF}"/>
              </a:ext>
            </a:extLst>
          </p:cNvPr>
          <p:cNvSpPr>
            <a:spLocks noGrp="1"/>
          </p:cNvSpPr>
          <p:nvPr>
            <p:ph type="sldNum" sz="quarter" idx="12"/>
          </p:nvPr>
        </p:nvSpPr>
        <p:spPr/>
        <p:txBody>
          <a:bodyPr/>
          <a:lstStyle/>
          <a:p>
            <a:pPr>
              <a:defRPr/>
            </a:pPr>
            <a:fld id="{91A1EF8D-B4F0-4329-877D-971241991116}"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23BF460-E4DE-44D3-B8DD-ED95E7F07590}"/>
              </a:ext>
            </a:extLst>
          </p:cNvPr>
          <p:cNvSpPr>
            <a:spLocks noGrp="1" noChangeArrowheads="1"/>
          </p:cNvSpPr>
          <p:nvPr>
            <p:ph type="title" idx="4294967295"/>
          </p:nvPr>
        </p:nvSpPr>
        <p:spPr/>
        <p:txBody>
          <a:bodyPr anchor="ctr"/>
          <a:lstStyle/>
          <a:p>
            <a:pPr eaLnBrk="1" hangingPunct="1"/>
            <a:r>
              <a:rPr lang="en-US" altLang="en-US" sz="2000"/>
              <a:t>Approaches to Working With Youth With Complex Problems</a:t>
            </a:r>
          </a:p>
        </p:txBody>
      </p:sp>
      <p:sp>
        <p:nvSpPr>
          <p:cNvPr id="25603" name="Rectangle 3">
            <a:extLst>
              <a:ext uri="{FF2B5EF4-FFF2-40B4-BE49-F238E27FC236}">
                <a16:creationId xmlns:a16="http://schemas.microsoft.com/office/drawing/2014/main" id="{D4285E8D-FA81-4930-8C60-6104B6D3B635}"/>
              </a:ext>
            </a:extLst>
          </p:cNvPr>
          <p:cNvSpPr>
            <a:spLocks noGrp="1" noChangeArrowheads="1"/>
          </p:cNvSpPr>
          <p:nvPr>
            <p:ph type="body" idx="4294967295"/>
          </p:nvPr>
        </p:nvSpPr>
        <p:spPr/>
        <p:txBody>
          <a:bodyPr/>
          <a:lstStyle/>
          <a:p>
            <a:pPr eaLnBrk="1" hangingPunct="1"/>
            <a:r>
              <a:rPr lang="en-US" altLang="en-US" sz="1600"/>
              <a:t>Historically the definition of at-risk has been based on one of four approaches with each having it’s flaws.</a:t>
            </a:r>
          </a:p>
          <a:p>
            <a:pPr lvl="1" eaLnBrk="1" hangingPunct="1"/>
            <a:r>
              <a:rPr lang="en-US" altLang="en-US" u="sng"/>
              <a:t>Predictive </a:t>
            </a:r>
            <a:r>
              <a:rPr lang="en-US" altLang="en-US"/>
              <a:t>- emphasizes what is wrong or missing in the student.</a:t>
            </a:r>
          </a:p>
          <a:p>
            <a:pPr lvl="1" eaLnBrk="1" hangingPunct="1"/>
            <a:r>
              <a:rPr lang="en-US" altLang="en-US" u="sng"/>
              <a:t>Descriptive </a:t>
            </a:r>
            <a:r>
              <a:rPr lang="en-US" altLang="en-US"/>
              <a:t>- focuses on “after-the-fact” reporting.</a:t>
            </a:r>
          </a:p>
          <a:p>
            <a:pPr lvl="1" eaLnBrk="1" hangingPunct="1"/>
            <a:r>
              <a:rPr lang="en-US" altLang="en-US"/>
              <a:t>The </a:t>
            </a:r>
            <a:r>
              <a:rPr lang="en-US" altLang="en-US" u="sng"/>
              <a:t>unilateral technique</a:t>
            </a:r>
            <a:r>
              <a:rPr lang="en-US" altLang="en-US"/>
              <a:t> states that all students are at risk by virtue of living in today’s society.</a:t>
            </a:r>
          </a:p>
          <a:p>
            <a:pPr lvl="1" eaLnBrk="1" hangingPunct="1"/>
            <a:r>
              <a:rPr lang="en-US" altLang="en-US" u="sng"/>
              <a:t>School factors approach</a:t>
            </a:r>
            <a:r>
              <a:rPr lang="en-US" altLang="en-US"/>
              <a:t> states that schools are solely accountable and responsible (Hixson &amp; Tinszmann, 1990).</a:t>
            </a:r>
          </a:p>
          <a:p>
            <a:pPr eaLnBrk="1" hangingPunct="1"/>
            <a:endParaRPr lang="en-US" altLang="en-US" sz="1600"/>
          </a:p>
        </p:txBody>
      </p:sp>
      <p:sp>
        <p:nvSpPr>
          <p:cNvPr id="2" name="Footer Placeholder 1">
            <a:extLst>
              <a:ext uri="{FF2B5EF4-FFF2-40B4-BE49-F238E27FC236}">
                <a16:creationId xmlns:a16="http://schemas.microsoft.com/office/drawing/2014/main" id="{BA3F8F5F-2B49-422B-BC25-EB9B7EDFB319}"/>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F6DD0FCE-5875-48D0-8473-38BC0F67ACDC}"/>
              </a:ext>
            </a:extLst>
          </p:cNvPr>
          <p:cNvSpPr>
            <a:spLocks noGrp="1"/>
          </p:cNvSpPr>
          <p:nvPr>
            <p:ph type="sldNum" sz="quarter" idx="12"/>
          </p:nvPr>
        </p:nvSpPr>
        <p:spPr/>
        <p:txBody>
          <a:bodyPr/>
          <a:lstStyle/>
          <a:p>
            <a:pPr>
              <a:defRPr/>
            </a:pPr>
            <a:fld id="{91A1EF8D-B4F0-4329-877D-971241991116}"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8E8DBD9-ADE6-47A0-B2AA-2302F4208420}"/>
              </a:ext>
            </a:extLst>
          </p:cNvPr>
          <p:cNvSpPr>
            <a:spLocks noGrp="1" noChangeArrowheads="1"/>
          </p:cNvSpPr>
          <p:nvPr>
            <p:ph type="title" idx="4294967295"/>
          </p:nvPr>
        </p:nvSpPr>
        <p:spPr/>
        <p:txBody>
          <a:bodyPr anchor="ctr"/>
          <a:lstStyle/>
          <a:p>
            <a:pPr eaLnBrk="1" hangingPunct="1"/>
            <a:r>
              <a:rPr lang="en-US" altLang="en-US"/>
              <a:t>Working with All Youth</a:t>
            </a:r>
          </a:p>
        </p:txBody>
      </p:sp>
      <p:sp>
        <p:nvSpPr>
          <p:cNvPr id="27651" name="Rectangle 3">
            <a:extLst>
              <a:ext uri="{FF2B5EF4-FFF2-40B4-BE49-F238E27FC236}">
                <a16:creationId xmlns:a16="http://schemas.microsoft.com/office/drawing/2014/main" id="{7D508D21-335F-47FA-B60A-1599C16B03C3}"/>
              </a:ext>
            </a:extLst>
          </p:cNvPr>
          <p:cNvSpPr>
            <a:spLocks noGrp="1" noChangeArrowheads="1"/>
          </p:cNvSpPr>
          <p:nvPr>
            <p:ph type="body" sz="half" idx="4294967295"/>
          </p:nvPr>
        </p:nvSpPr>
        <p:spPr>
          <a:xfrm>
            <a:off x="2971800" y="1905000"/>
            <a:ext cx="7210425" cy="4167188"/>
          </a:xfrm>
        </p:spPr>
        <p:txBody>
          <a:bodyPr/>
          <a:lstStyle/>
          <a:p>
            <a:pPr eaLnBrk="1" hangingPunct="1">
              <a:lnSpc>
                <a:spcPct val="90000"/>
              </a:lnSpc>
            </a:pPr>
            <a:r>
              <a:rPr lang="en-US" altLang="en-US" sz="2400"/>
              <a:t>Helping students with complex problems cuts across many disciplines including mental health, education, public health, substance abuse, business, social services, juvenile justice, and child and family services.</a:t>
            </a:r>
          </a:p>
        </p:txBody>
      </p:sp>
      <p:sp>
        <p:nvSpPr>
          <p:cNvPr id="2" name="Footer Placeholder 1">
            <a:extLst>
              <a:ext uri="{FF2B5EF4-FFF2-40B4-BE49-F238E27FC236}">
                <a16:creationId xmlns:a16="http://schemas.microsoft.com/office/drawing/2014/main" id="{EE731BE3-53EE-4DFF-9710-73F7277E631D}"/>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5FC349B2-20B2-4BE0-9ED5-4C4E078E625C}"/>
              </a:ext>
            </a:extLst>
          </p:cNvPr>
          <p:cNvSpPr>
            <a:spLocks noGrp="1"/>
          </p:cNvSpPr>
          <p:nvPr>
            <p:ph type="sldNum" sz="quarter" idx="12"/>
          </p:nvPr>
        </p:nvSpPr>
        <p:spPr/>
        <p:txBody>
          <a:bodyPr/>
          <a:lstStyle/>
          <a:p>
            <a:pPr>
              <a:defRPr/>
            </a:pPr>
            <a:fld id="{91A1EF8D-B4F0-4329-877D-971241991116}"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A94614E-D1E9-46FE-BD9D-AFBF76B8AD4D}"/>
              </a:ext>
            </a:extLst>
          </p:cNvPr>
          <p:cNvSpPr>
            <a:spLocks noGrp="1" noChangeArrowheads="1"/>
          </p:cNvSpPr>
          <p:nvPr>
            <p:ph type="title" idx="4294967295"/>
          </p:nvPr>
        </p:nvSpPr>
        <p:spPr/>
        <p:txBody>
          <a:bodyPr anchor="ctr"/>
          <a:lstStyle/>
          <a:p>
            <a:pPr eaLnBrk="1" hangingPunct="1"/>
            <a:r>
              <a:rPr lang="en-US" altLang="en-US"/>
              <a:t>Working with All Youth (cont.)</a:t>
            </a:r>
          </a:p>
        </p:txBody>
      </p:sp>
      <p:sp>
        <p:nvSpPr>
          <p:cNvPr id="29699" name="Rectangle 3">
            <a:extLst>
              <a:ext uri="{FF2B5EF4-FFF2-40B4-BE49-F238E27FC236}">
                <a16:creationId xmlns:a16="http://schemas.microsoft.com/office/drawing/2014/main" id="{4610883E-8CC9-48DE-BD9A-5863BBD1A9A6}"/>
              </a:ext>
            </a:extLst>
          </p:cNvPr>
          <p:cNvSpPr>
            <a:spLocks noGrp="1" noChangeArrowheads="1"/>
          </p:cNvSpPr>
          <p:nvPr>
            <p:ph type="body" idx="4294967295"/>
          </p:nvPr>
        </p:nvSpPr>
        <p:spPr>
          <a:xfrm>
            <a:off x="2133600" y="1828800"/>
            <a:ext cx="8229600" cy="4525963"/>
          </a:xfrm>
        </p:spPr>
        <p:txBody>
          <a:bodyPr/>
          <a:lstStyle/>
          <a:p>
            <a:pPr eaLnBrk="1" hangingPunct="1">
              <a:lnSpc>
                <a:spcPct val="90000"/>
              </a:lnSpc>
            </a:pPr>
            <a:r>
              <a:rPr lang="en-US" altLang="en-US"/>
              <a:t>Many professionals are disheartened with trying to reach youth at risk.</a:t>
            </a:r>
          </a:p>
          <a:p>
            <a:pPr eaLnBrk="1" hangingPunct="1">
              <a:lnSpc>
                <a:spcPct val="90000"/>
              </a:lnSpc>
            </a:pPr>
            <a:r>
              <a:rPr lang="en-US" altLang="en-US"/>
              <a:t>The result of these attitudes is a growing trend toward containment, punishment, and banishment, rather than treatment and prevention.</a:t>
            </a:r>
          </a:p>
          <a:p>
            <a:pPr eaLnBrk="1" hangingPunct="1">
              <a:lnSpc>
                <a:spcPct val="90000"/>
              </a:lnSpc>
            </a:pPr>
            <a:r>
              <a:rPr lang="en-US" altLang="en-US"/>
              <a:t>However, all children can be reached.</a:t>
            </a:r>
          </a:p>
          <a:p>
            <a:pPr eaLnBrk="1" hangingPunct="1">
              <a:lnSpc>
                <a:spcPct val="90000"/>
              </a:lnSpc>
            </a:pPr>
            <a:r>
              <a:rPr lang="en-US" altLang="en-US"/>
              <a:t>Rather than reject and abandon youth who do not respond to our traditional programs, it is crucial that we develop new and innovative strategies for working with families, communities, and schools to reach those children now regarded as “unreachable.”</a:t>
            </a:r>
          </a:p>
        </p:txBody>
      </p:sp>
      <p:sp>
        <p:nvSpPr>
          <p:cNvPr id="2" name="Footer Placeholder 1">
            <a:extLst>
              <a:ext uri="{FF2B5EF4-FFF2-40B4-BE49-F238E27FC236}">
                <a16:creationId xmlns:a16="http://schemas.microsoft.com/office/drawing/2014/main" id="{7A5D4BCA-15DA-4358-A03F-9AE1AA8C8776}"/>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D7204A19-2C69-4778-BF85-0F102EF5B8EF}"/>
              </a:ext>
            </a:extLst>
          </p:cNvPr>
          <p:cNvSpPr>
            <a:spLocks noGrp="1"/>
          </p:cNvSpPr>
          <p:nvPr>
            <p:ph type="sldNum" sz="quarter" idx="12"/>
          </p:nvPr>
        </p:nvSpPr>
        <p:spPr/>
        <p:txBody>
          <a:bodyPr/>
          <a:lstStyle/>
          <a:p>
            <a:pPr>
              <a:defRPr/>
            </a:pPr>
            <a:fld id="{91A1EF8D-B4F0-4329-877D-971241991116}"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A9A6D62-91B2-4F06-BCA9-E3B52E689BD7}"/>
              </a:ext>
            </a:extLst>
          </p:cNvPr>
          <p:cNvSpPr>
            <a:spLocks noGrp="1" noChangeArrowheads="1"/>
          </p:cNvSpPr>
          <p:nvPr>
            <p:ph type="title" idx="4294967295"/>
          </p:nvPr>
        </p:nvSpPr>
        <p:spPr/>
        <p:txBody>
          <a:bodyPr anchor="ctr"/>
          <a:lstStyle/>
          <a:p>
            <a:pPr eaLnBrk="1" hangingPunct="1"/>
            <a:r>
              <a:rPr lang="en-US" altLang="en-US"/>
              <a:t>Systems Failures: </a:t>
            </a:r>
            <a:br>
              <a:rPr lang="en-US" altLang="en-US"/>
            </a:br>
            <a:r>
              <a:rPr lang="en-US" altLang="en-US"/>
              <a:t>Who Is To Blame?</a:t>
            </a:r>
          </a:p>
        </p:txBody>
      </p:sp>
      <p:sp>
        <p:nvSpPr>
          <p:cNvPr id="31747" name="Rectangle 3">
            <a:extLst>
              <a:ext uri="{FF2B5EF4-FFF2-40B4-BE49-F238E27FC236}">
                <a16:creationId xmlns:a16="http://schemas.microsoft.com/office/drawing/2014/main" id="{06F29611-5C69-47F1-8461-AB1E2A1CEC5F}"/>
              </a:ext>
            </a:extLst>
          </p:cNvPr>
          <p:cNvSpPr>
            <a:spLocks noGrp="1" noChangeArrowheads="1"/>
          </p:cNvSpPr>
          <p:nvPr>
            <p:ph type="body" idx="4294967295"/>
          </p:nvPr>
        </p:nvSpPr>
        <p:spPr>
          <a:xfrm>
            <a:off x="2514600" y="1752600"/>
            <a:ext cx="7772400" cy="4114800"/>
          </a:xfrm>
        </p:spPr>
        <p:txBody>
          <a:bodyPr/>
          <a:lstStyle/>
          <a:p>
            <a:pPr eaLnBrk="1" hangingPunct="1">
              <a:lnSpc>
                <a:spcPct val="90000"/>
              </a:lnSpc>
            </a:pPr>
            <a:r>
              <a:rPr lang="en-US" altLang="en-US"/>
              <a:t>There are a large number of facilities in the U.S. that have the potential to effectively serve youth at risk.</a:t>
            </a:r>
          </a:p>
          <a:p>
            <a:pPr eaLnBrk="1" hangingPunct="1">
              <a:lnSpc>
                <a:spcPct val="90000"/>
              </a:lnSpc>
            </a:pPr>
            <a:r>
              <a:rPr lang="en-US" altLang="en-US"/>
              <a:t>For many years youth at risk have been blamed for their problems, but by blaming children and adolescents who are already powerless, programs not only fail to protect our youth, but add to the existing problems faced by this population.</a:t>
            </a:r>
          </a:p>
          <a:p>
            <a:pPr eaLnBrk="1" hangingPunct="1">
              <a:lnSpc>
                <a:spcPct val="90000"/>
              </a:lnSpc>
            </a:pPr>
            <a:r>
              <a:rPr lang="en-US" altLang="en-US"/>
              <a:t>We can no longer blame the youth but must undergo a critical self-examination of intervention strategies and work to design successful interventions.</a:t>
            </a:r>
          </a:p>
        </p:txBody>
      </p:sp>
      <p:sp>
        <p:nvSpPr>
          <p:cNvPr id="2" name="Footer Placeholder 1">
            <a:extLst>
              <a:ext uri="{FF2B5EF4-FFF2-40B4-BE49-F238E27FC236}">
                <a16:creationId xmlns:a16="http://schemas.microsoft.com/office/drawing/2014/main" id="{BF9EECCB-80F2-4C47-9D65-9F8C7DA0607B}"/>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8F92575C-1B93-4357-9110-8F2E5C6D4E40}"/>
              </a:ext>
            </a:extLst>
          </p:cNvPr>
          <p:cNvSpPr>
            <a:spLocks noGrp="1"/>
          </p:cNvSpPr>
          <p:nvPr>
            <p:ph type="sldNum" sz="quarter" idx="12"/>
          </p:nvPr>
        </p:nvSpPr>
        <p:spPr/>
        <p:txBody>
          <a:bodyPr/>
          <a:lstStyle/>
          <a:p>
            <a:pPr>
              <a:defRPr/>
            </a:pPr>
            <a:fld id="{91A1EF8D-B4F0-4329-877D-971241991116}"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43DFF31-B7AF-419D-9336-ED596D3684B0}"/>
              </a:ext>
            </a:extLst>
          </p:cNvPr>
          <p:cNvSpPr>
            <a:spLocks noGrp="1" noChangeArrowheads="1"/>
          </p:cNvSpPr>
          <p:nvPr>
            <p:ph type="title" idx="4294967295"/>
          </p:nvPr>
        </p:nvSpPr>
        <p:spPr/>
        <p:txBody>
          <a:bodyPr anchor="ctr"/>
          <a:lstStyle/>
          <a:p>
            <a:pPr eaLnBrk="1" hangingPunct="1"/>
            <a:r>
              <a:rPr lang="en-US" altLang="en-US"/>
              <a:t>Systems Failures: Who Is To Blame? (cont.)</a:t>
            </a:r>
          </a:p>
        </p:txBody>
      </p:sp>
      <p:sp>
        <p:nvSpPr>
          <p:cNvPr id="33795" name="Rectangle 3">
            <a:extLst>
              <a:ext uri="{FF2B5EF4-FFF2-40B4-BE49-F238E27FC236}">
                <a16:creationId xmlns:a16="http://schemas.microsoft.com/office/drawing/2014/main" id="{AE0B3219-354D-4D51-A8CE-D14F4ADB1D57}"/>
              </a:ext>
            </a:extLst>
          </p:cNvPr>
          <p:cNvSpPr>
            <a:spLocks noGrp="1" noChangeArrowheads="1"/>
          </p:cNvSpPr>
          <p:nvPr>
            <p:ph type="body" idx="4294967295"/>
          </p:nvPr>
        </p:nvSpPr>
        <p:spPr>
          <a:xfrm>
            <a:off x="2667000" y="1676400"/>
            <a:ext cx="7772400" cy="4114800"/>
          </a:xfrm>
        </p:spPr>
        <p:txBody>
          <a:bodyPr/>
          <a:lstStyle/>
          <a:p>
            <a:pPr eaLnBrk="1" hangingPunct="1"/>
            <a:r>
              <a:rPr lang="en-US" altLang="en-US" sz="1600"/>
              <a:t>Programs that are narrow in focus and aim to address problems in isolation are failing the youth in need of services.</a:t>
            </a:r>
          </a:p>
          <a:p>
            <a:pPr eaLnBrk="1" hangingPunct="1"/>
            <a:r>
              <a:rPr lang="en-US" altLang="en-US" sz="1600"/>
              <a:t>It is important to adjust and adapt intervention strategies to the complex needs of the target population from the perspective of an interagency response that is not limited to only schools.</a:t>
            </a:r>
          </a:p>
          <a:p>
            <a:pPr eaLnBrk="1" hangingPunct="1"/>
            <a:r>
              <a:rPr lang="en-US" altLang="en-US" sz="1600"/>
              <a:t>Professional school counselors hold a pivotal position to lead these efforts, as school can be the focal point for all youth.</a:t>
            </a:r>
          </a:p>
        </p:txBody>
      </p:sp>
      <p:sp>
        <p:nvSpPr>
          <p:cNvPr id="2" name="Footer Placeholder 1">
            <a:extLst>
              <a:ext uri="{FF2B5EF4-FFF2-40B4-BE49-F238E27FC236}">
                <a16:creationId xmlns:a16="http://schemas.microsoft.com/office/drawing/2014/main" id="{A5C0AC3A-219B-4FD2-A30B-D95A15EDFEE4}"/>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B2A3C8E0-4275-4A88-8254-5293CEF98D23}"/>
              </a:ext>
            </a:extLst>
          </p:cNvPr>
          <p:cNvSpPr>
            <a:spLocks noGrp="1"/>
          </p:cNvSpPr>
          <p:nvPr>
            <p:ph type="sldNum" sz="quarter" idx="12"/>
          </p:nvPr>
        </p:nvSpPr>
        <p:spPr/>
        <p:txBody>
          <a:bodyPr/>
          <a:lstStyle/>
          <a:p>
            <a:pPr>
              <a:defRPr/>
            </a:pPr>
            <a:fld id="{91A1EF8D-B4F0-4329-877D-971241991116}"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E3B98D66-A6A4-47ED-A9DC-B9E6491DFDFE}"/>
              </a:ext>
            </a:extLst>
          </p:cNvPr>
          <p:cNvSpPr>
            <a:spLocks noGrp="1" noChangeArrowheads="1"/>
          </p:cNvSpPr>
          <p:nvPr>
            <p:ph type="title" idx="4294967295"/>
          </p:nvPr>
        </p:nvSpPr>
        <p:spPr>
          <a:xfrm>
            <a:off x="2362200" y="533400"/>
            <a:ext cx="8305800" cy="1143000"/>
          </a:xfrm>
        </p:spPr>
        <p:txBody>
          <a:bodyPr anchor="ctr"/>
          <a:lstStyle/>
          <a:p>
            <a:pPr eaLnBrk="1" hangingPunct="1"/>
            <a:r>
              <a:rPr lang="en-US" altLang="en-US" sz="2000"/>
              <a:t>Why Haven’t Needs of Youth At Risk Youth Been Addressed?</a:t>
            </a:r>
          </a:p>
        </p:txBody>
      </p:sp>
      <p:sp>
        <p:nvSpPr>
          <p:cNvPr id="35843" name="Rectangle 3">
            <a:extLst>
              <a:ext uri="{FF2B5EF4-FFF2-40B4-BE49-F238E27FC236}">
                <a16:creationId xmlns:a16="http://schemas.microsoft.com/office/drawing/2014/main" id="{7A212884-28D2-4BD0-8002-5B228FAB867A}"/>
              </a:ext>
            </a:extLst>
          </p:cNvPr>
          <p:cNvSpPr>
            <a:spLocks noGrp="1" noChangeArrowheads="1"/>
          </p:cNvSpPr>
          <p:nvPr>
            <p:ph type="body" idx="4294967295"/>
          </p:nvPr>
        </p:nvSpPr>
        <p:spPr>
          <a:xfrm>
            <a:off x="2438400" y="1524000"/>
            <a:ext cx="8001000" cy="5029200"/>
          </a:xfrm>
        </p:spPr>
        <p:txBody>
          <a:bodyPr/>
          <a:lstStyle/>
          <a:p>
            <a:pPr eaLnBrk="1" hangingPunct="1"/>
            <a:r>
              <a:rPr lang="en-US" altLang="en-US" sz="1700"/>
              <a:t>There are five major reasons for the lack of commitment to the needs of at-risk youth.</a:t>
            </a:r>
          </a:p>
          <a:p>
            <a:pPr lvl="1" eaLnBrk="1" hangingPunct="1"/>
            <a:r>
              <a:rPr lang="en-US" altLang="en-US" sz="1700"/>
              <a:t>First, funding priorities have not been focused on this population.</a:t>
            </a:r>
          </a:p>
          <a:p>
            <a:pPr lvl="1" eaLnBrk="1" hangingPunct="1"/>
            <a:r>
              <a:rPr lang="en-US" altLang="en-US" sz="1700"/>
              <a:t>Second, it is difficult to change systems.</a:t>
            </a:r>
          </a:p>
          <a:p>
            <a:pPr lvl="1" eaLnBrk="1" hangingPunct="1"/>
            <a:r>
              <a:rPr lang="en-US" altLang="en-US" sz="1700"/>
              <a:t>Third, the nation does not have a consensus moral commitment to working with this population.</a:t>
            </a:r>
          </a:p>
          <a:p>
            <a:pPr lvl="1" eaLnBrk="1" hangingPunct="1"/>
            <a:r>
              <a:rPr lang="en-US" altLang="en-US" sz="1700"/>
              <a:t>Fourth, there is a lack of societal, institutional and community commitment to address these problems for a disengaged and essentially powerless population.</a:t>
            </a:r>
          </a:p>
          <a:p>
            <a:pPr lvl="1" eaLnBrk="1" hangingPunct="1"/>
            <a:r>
              <a:rPr lang="en-US" altLang="en-US" sz="1700"/>
              <a:t>Finally, graduate level university training of professionals often lacks innovation and responsiveness when addressing these concerns as a part of the curriculum.</a:t>
            </a:r>
          </a:p>
        </p:txBody>
      </p:sp>
      <p:sp>
        <p:nvSpPr>
          <p:cNvPr id="2" name="Footer Placeholder 1">
            <a:extLst>
              <a:ext uri="{FF2B5EF4-FFF2-40B4-BE49-F238E27FC236}">
                <a16:creationId xmlns:a16="http://schemas.microsoft.com/office/drawing/2014/main" id="{9399A63E-E79B-4290-9215-E0750C8E1B32}"/>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C1D8EDE4-874D-4622-A73F-C30F1CBC0B0A}"/>
              </a:ext>
            </a:extLst>
          </p:cNvPr>
          <p:cNvSpPr>
            <a:spLocks noGrp="1"/>
          </p:cNvSpPr>
          <p:nvPr>
            <p:ph type="sldNum" sz="quarter" idx="12"/>
          </p:nvPr>
        </p:nvSpPr>
        <p:spPr/>
        <p:txBody>
          <a:bodyPr/>
          <a:lstStyle/>
          <a:p>
            <a:pPr>
              <a:defRPr/>
            </a:pPr>
            <a:fld id="{91A1EF8D-B4F0-4329-877D-971241991116}"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FBEE2F1-85D6-44B1-A23C-A9DFD054DC31}"/>
              </a:ext>
            </a:extLst>
          </p:cNvPr>
          <p:cNvSpPr>
            <a:spLocks noGrp="1" noChangeArrowheads="1"/>
          </p:cNvSpPr>
          <p:nvPr>
            <p:ph type="title" idx="4294967295"/>
          </p:nvPr>
        </p:nvSpPr>
        <p:spPr/>
        <p:txBody>
          <a:bodyPr anchor="ctr"/>
          <a:lstStyle/>
          <a:p>
            <a:pPr eaLnBrk="1" hangingPunct="1"/>
            <a:r>
              <a:rPr lang="en-US" altLang="en-US" sz="2000"/>
              <a:t>Responding to Crisis Situations</a:t>
            </a:r>
          </a:p>
        </p:txBody>
      </p:sp>
      <p:sp>
        <p:nvSpPr>
          <p:cNvPr id="37891" name="Rectangle 3">
            <a:extLst>
              <a:ext uri="{FF2B5EF4-FFF2-40B4-BE49-F238E27FC236}">
                <a16:creationId xmlns:a16="http://schemas.microsoft.com/office/drawing/2014/main" id="{C190879D-4B10-43EF-B494-14A04F0A81F5}"/>
              </a:ext>
            </a:extLst>
          </p:cNvPr>
          <p:cNvSpPr>
            <a:spLocks noGrp="1" noChangeArrowheads="1"/>
          </p:cNvSpPr>
          <p:nvPr>
            <p:ph type="body" idx="4294967295"/>
          </p:nvPr>
        </p:nvSpPr>
        <p:spPr>
          <a:xfrm>
            <a:off x="2209800" y="1371600"/>
            <a:ext cx="7772400" cy="4876800"/>
          </a:xfrm>
        </p:spPr>
        <p:txBody>
          <a:bodyPr/>
          <a:lstStyle/>
          <a:p>
            <a:pPr eaLnBrk="1" hangingPunct="1">
              <a:lnSpc>
                <a:spcPct val="80000"/>
              </a:lnSpc>
            </a:pPr>
            <a:r>
              <a:rPr lang="en-US" altLang="en-US"/>
              <a:t>Experiences of violence, disaster, and any form of trauma can leave students without sufficient resources needed to cope.</a:t>
            </a:r>
          </a:p>
          <a:p>
            <a:pPr eaLnBrk="1" hangingPunct="1">
              <a:lnSpc>
                <a:spcPct val="80000"/>
              </a:lnSpc>
            </a:pPr>
            <a:r>
              <a:rPr lang="en-US" altLang="en-US"/>
              <a:t>Crises that may affect the school community:</a:t>
            </a:r>
          </a:p>
          <a:p>
            <a:pPr lvl="1" eaLnBrk="1" hangingPunct="1">
              <a:lnSpc>
                <a:spcPct val="80000"/>
              </a:lnSpc>
            </a:pPr>
            <a:r>
              <a:rPr lang="en-US" altLang="en-US" sz="1800"/>
              <a:t>Suicide</a:t>
            </a:r>
          </a:p>
          <a:p>
            <a:pPr lvl="1" eaLnBrk="1" hangingPunct="1">
              <a:lnSpc>
                <a:spcPct val="80000"/>
              </a:lnSpc>
            </a:pPr>
            <a:r>
              <a:rPr lang="en-US" altLang="en-US" sz="1800"/>
              <a:t>Loss</a:t>
            </a:r>
          </a:p>
          <a:p>
            <a:pPr lvl="1" eaLnBrk="1" hangingPunct="1">
              <a:lnSpc>
                <a:spcPct val="80000"/>
              </a:lnSpc>
            </a:pPr>
            <a:r>
              <a:rPr lang="en-US" altLang="en-US" sz="1800"/>
              <a:t>Medical emergencies</a:t>
            </a:r>
          </a:p>
          <a:p>
            <a:pPr lvl="1" eaLnBrk="1" hangingPunct="1">
              <a:lnSpc>
                <a:spcPct val="80000"/>
              </a:lnSpc>
            </a:pPr>
            <a:r>
              <a:rPr lang="en-US" altLang="en-US" sz="1800"/>
              <a:t>Family trauma</a:t>
            </a:r>
          </a:p>
          <a:p>
            <a:pPr lvl="1" eaLnBrk="1" hangingPunct="1">
              <a:lnSpc>
                <a:spcPct val="80000"/>
              </a:lnSpc>
            </a:pPr>
            <a:r>
              <a:rPr lang="en-US" altLang="en-US" sz="1800"/>
              <a:t>School shootings</a:t>
            </a:r>
          </a:p>
          <a:p>
            <a:pPr lvl="1" eaLnBrk="1" hangingPunct="1">
              <a:lnSpc>
                <a:spcPct val="80000"/>
              </a:lnSpc>
            </a:pPr>
            <a:r>
              <a:rPr lang="en-US" altLang="en-US" sz="1800"/>
              <a:t>Gang activities</a:t>
            </a:r>
          </a:p>
          <a:p>
            <a:pPr lvl="1" eaLnBrk="1" hangingPunct="1">
              <a:lnSpc>
                <a:spcPct val="80000"/>
              </a:lnSpc>
            </a:pPr>
            <a:r>
              <a:rPr lang="en-US" altLang="en-US" sz="1800"/>
              <a:t>Abuse</a:t>
            </a:r>
          </a:p>
          <a:p>
            <a:pPr lvl="1" eaLnBrk="1" hangingPunct="1">
              <a:lnSpc>
                <a:spcPct val="80000"/>
              </a:lnSpc>
            </a:pPr>
            <a:r>
              <a:rPr lang="en-US" altLang="en-US" sz="1800"/>
              <a:t>Natural disasters</a:t>
            </a:r>
          </a:p>
        </p:txBody>
      </p:sp>
      <p:sp>
        <p:nvSpPr>
          <p:cNvPr id="2" name="Footer Placeholder 1">
            <a:extLst>
              <a:ext uri="{FF2B5EF4-FFF2-40B4-BE49-F238E27FC236}">
                <a16:creationId xmlns:a16="http://schemas.microsoft.com/office/drawing/2014/main" id="{28EE353F-9624-4CFE-8FAA-7412150F7AB9}"/>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1D954C89-5B49-431A-AD88-DA4DA790A5E8}"/>
              </a:ext>
            </a:extLst>
          </p:cNvPr>
          <p:cNvSpPr>
            <a:spLocks noGrp="1"/>
          </p:cNvSpPr>
          <p:nvPr>
            <p:ph type="sldNum" sz="quarter" idx="12"/>
          </p:nvPr>
        </p:nvSpPr>
        <p:spPr/>
        <p:txBody>
          <a:bodyPr/>
          <a:lstStyle/>
          <a:p>
            <a:pPr>
              <a:defRPr/>
            </a:pPr>
            <a:fld id="{91A1EF8D-B4F0-4329-877D-971241991116}"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B1189854-4609-4EB0-BA56-AEB38B49918D}"/>
              </a:ext>
            </a:extLst>
          </p:cNvPr>
          <p:cNvSpPr>
            <a:spLocks noGrp="1" noChangeArrowheads="1"/>
          </p:cNvSpPr>
          <p:nvPr>
            <p:ph type="title" idx="4294967295"/>
          </p:nvPr>
        </p:nvSpPr>
        <p:spPr/>
        <p:txBody>
          <a:bodyPr anchor="ctr"/>
          <a:lstStyle/>
          <a:p>
            <a:pPr eaLnBrk="1" hangingPunct="1"/>
            <a:r>
              <a:rPr lang="en-US" altLang="en-US"/>
              <a:t>Definition of Crisis</a:t>
            </a:r>
          </a:p>
        </p:txBody>
      </p:sp>
      <p:sp>
        <p:nvSpPr>
          <p:cNvPr id="39939" name="Rectangle 3">
            <a:extLst>
              <a:ext uri="{FF2B5EF4-FFF2-40B4-BE49-F238E27FC236}">
                <a16:creationId xmlns:a16="http://schemas.microsoft.com/office/drawing/2014/main" id="{AB449661-3C98-4092-A7F0-DA179E9A595E}"/>
              </a:ext>
            </a:extLst>
          </p:cNvPr>
          <p:cNvSpPr>
            <a:spLocks noGrp="1" noChangeArrowheads="1"/>
          </p:cNvSpPr>
          <p:nvPr>
            <p:ph type="body" idx="4294967295"/>
          </p:nvPr>
        </p:nvSpPr>
        <p:spPr>
          <a:xfrm>
            <a:off x="2286000" y="1371600"/>
            <a:ext cx="7772400" cy="4876800"/>
          </a:xfrm>
        </p:spPr>
        <p:txBody>
          <a:bodyPr/>
          <a:lstStyle/>
          <a:p>
            <a:pPr eaLnBrk="1" hangingPunct="1">
              <a:lnSpc>
                <a:spcPct val="80000"/>
              </a:lnSpc>
            </a:pPr>
            <a:r>
              <a:rPr lang="en-US" altLang="en-US" sz="1600"/>
              <a:t>A crisis represents danger because it initially is experienced as an intolerable difficulty that threatens to overwhelm the individual.</a:t>
            </a:r>
          </a:p>
          <a:p>
            <a:pPr eaLnBrk="1" hangingPunct="1">
              <a:lnSpc>
                <a:spcPct val="80000"/>
              </a:lnSpc>
            </a:pPr>
            <a:r>
              <a:rPr lang="en-US" altLang="en-US" sz="1600"/>
              <a:t>Unless the person obtains relief, the crisis potentially can cause severe psychological, cognitive, physical, and behavioral consequences.</a:t>
            </a:r>
          </a:p>
          <a:p>
            <a:pPr eaLnBrk="1" hangingPunct="1">
              <a:lnSpc>
                <a:spcPct val="80000"/>
              </a:lnSpc>
            </a:pPr>
            <a:r>
              <a:rPr lang="en-US" altLang="en-US" sz="1600"/>
              <a:t>A crisis also presents an opportunity because during times of crisis, individuals are usually more receptive to help.</a:t>
            </a:r>
          </a:p>
          <a:p>
            <a:pPr eaLnBrk="1" hangingPunct="1">
              <a:lnSpc>
                <a:spcPct val="80000"/>
              </a:lnSpc>
            </a:pPr>
            <a:r>
              <a:rPr lang="en-US" altLang="en-US" sz="1600"/>
              <a:t>Prompt, skillful interventions increase an individual’s ability to adapt and function in the future.</a:t>
            </a:r>
          </a:p>
          <a:p>
            <a:pPr eaLnBrk="1" hangingPunct="1">
              <a:lnSpc>
                <a:spcPct val="80000"/>
              </a:lnSpc>
            </a:pPr>
            <a:r>
              <a:rPr lang="en-US" altLang="en-US" sz="1600"/>
              <a:t>The timing and intensity of the crisis, as well as the number of other stressors the student is experiencing, can affect the complexity of the crisis situation.</a:t>
            </a:r>
          </a:p>
        </p:txBody>
      </p:sp>
      <p:sp>
        <p:nvSpPr>
          <p:cNvPr id="2" name="Footer Placeholder 1">
            <a:extLst>
              <a:ext uri="{FF2B5EF4-FFF2-40B4-BE49-F238E27FC236}">
                <a16:creationId xmlns:a16="http://schemas.microsoft.com/office/drawing/2014/main" id="{231FC16A-6D9B-456D-A04F-360725A9D3EB}"/>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34B644FB-95E5-4CFF-8B2A-380650E3A4F0}"/>
              </a:ext>
            </a:extLst>
          </p:cNvPr>
          <p:cNvSpPr>
            <a:spLocks noGrp="1"/>
          </p:cNvSpPr>
          <p:nvPr>
            <p:ph type="sldNum" sz="quarter" idx="12"/>
          </p:nvPr>
        </p:nvSpPr>
        <p:spPr/>
        <p:txBody>
          <a:bodyPr/>
          <a:lstStyle/>
          <a:p>
            <a:pPr>
              <a:defRPr/>
            </a:pPr>
            <a:fld id="{91A1EF8D-B4F0-4329-877D-971241991116}"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223E932D-2A9E-40DD-B053-E34516AF91D2}"/>
              </a:ext>
            </a:extLst>
          </p:cNvPr>
          <p:cNvSpPr>
            <a:spLocks noGrp="1" noChangeArrowheads="1"/>
          </p:cNvSpPr>
          <p:nvPr>
            <p:ph type="title" idx="4294967295"/>
          </p:nvPr>
        </p:nvSpPr>
        <p:spPr/>
        <p:txBody>
          <a:bodyPr anchor="ctr"/>
          <a:lstStyle/>
          <a:p>
            <a:pPr eaLnBrk="1" hangingPunct="1"/>
            <a:r>
              <a:rPr lang="en-US" altLang="en-US"/>
              <a:t>Crisis Intervention</a:t>
            </a:r>
          </a:p>
        </p:txBody>
      </p:sp>
      <p:sp>
        <p:nvSpPr>
          <p:cNvPr id="41987" name="Rectangle 3">
            <a:extLst>
              <a:ext uri="{FF2B5EF4-FFF2-40B4-BE49-F238E27FC236}">
                <a16:creationId xmlns:a16="http://schemas.microsoft.com/office/drawing/2014/main" id="{401AFFDE-33DA-4D91-981C-75E046D14932}"/>
              </a:ext>
            </a:extLst>
          </p:cNvPr>
          <p:cNvSpPr>
            <a:spLocks noGrp="1" noChangeArrowheads="1"/>
          </p:cNvSpPr>
          <p:nvPr>
            <p:ph type="body" idx="4294967295"/>
          </p:nvPr>
        </p:nvSpPr>
        <p:spPr/>
        <p:txBody>
          <a:bodyPr/>
          <a:lstStyle/>
          <a:p>
            <a:pPr eaLnBrk="1" hangingPunct="1">
              <a:lnSpc>
                <a:spcPct val="80000"/>
              </a:lnSpc>
            </a:pPr>
            <a:r>
              <a:rPr lang="en-US" altLang="en-US" sz="1600"/>
              <a:t>Crisis intervention refers to the immediate action a professional school counselor takes to “provide the support and direction that the student in crisis requires for him or herself” (Steigerwald, 2010a, p. 830-831).</a:t>
            </a:r>
          </a:p>
          <a:p>
            <a:pPr eaLnBrk="1" hangingPunct="1">
              <a:lnSpc>
                <a:spcPct val="80000"/>
              </a:lnSpc>
            </a:pPr>
            <a:r>
              <a:rPr lang="en-US" altLang="en-US" sz="1600"/>
              <a:t>Goals of crisis intervention:</a:t>
            </a:r>
          </a:p>
          <a:p>
            <a:pPr lvl="1" eaLnBrk="1" hangingPunct="1">
              <a:lnSpc>
                <a:spcPct val="80000"/>
              </a:lnSpc>
            </a:pPr>
            <a:r>
              <a:rPr lang="en-US" altLang="en-US"/>
              <a:t>Help the student to defuse emotions</a:t>
            </a:r>
          </a:p>
          <a:p>
            <a:pPr lvl="1" eaLnBrk="1" hangingPunct="1">
              <a:lnSpc>
                <a:spcPct val="80000"/>
              </a:lnSpc>
            </a:pPr>
            <a:r>
              <a:rPr lang="en-US" altLang="en-US"/>
              <a:t>Organize and interpret what has happened</a:t>
            </a:r>
          </a:p>
          <a:p>
            <a:pPr lvl="1" eaLnBrk="1" hangingPunct="1">
              <a:lnSpc>
                <a:spcPct val="80000"/>
              </a:lnSpc>
            </a:pPr>
            <a:r>
              <a:rPr lang="en-US" altLang="en-US"/>
              <a:t>Integrate the traumatic event into his or her life story</a:t>
            </a:r>
          </a:p>
          <a:p>
            <a:pPr lvl="1" eaLnBrk="1" hangingPunct="1">
              <a:lnSpc>
                <a:spcPct val="80000"/>
              </a:lnSpc>
            </a:pPr>
            <a:r>
              <a:rPr lang="en-US" altLang="en-US"/>
              <a:t>Interpret the event in a way that is meaningful</a:t>
            </a:r>
          </a:p>
          <a:p>
            <a:pPr eaLnBrk="1" hangingPunct="1">
              <a:lnSpc>
                <a:spcPct val="80000"/>
              </a:lnSpc>
            </a:pPr>
            <a:r>
              <a:rPr lang="en-US" altLang="en-US" sz="1600"/>
              <a:t>Crisis intervention is time-limited and should not be confused with more long-term post-crisis counseling.</a:t>
            </a:r>
          </a:p>
        </p:txBody>
      </p:sp>
      <p:sp>
        <p:nvSpPr>
          <p:cNvPr id="2" name="Footer Placeholder 1">
            <a:extLst>
              <a:ext uri="{FF2B5EF4-FFF2-40B4-BE49-F238E27FC236}">
                <a16:creationId xmlns:a16="http://schemas.microsoft.com/office/drawing/2014/main" id="{323FB509-7CFD-4F33-A921-B213D75682E7}"/>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BA8CF652-805A-4B51-BF27-50CB625B0C6B}"/>
              </a:ext>
            </a:extLst>
          </p:cNvPr>
          <p:cNvSpPr>
            <a:spLocks noGrp="1"/>
          </p:cNvSpPr>
          <p:nvPr>
            <p:ph type="sldNum" sz="quarter" idx="12"/>
          </p:nvPr>
        </p:nvSpPr>
        <p:spPr/>
        <p:txBody>
          <a:bodyPr/>
          <a:lstStyle/>
          <a:p>
            <a:pPr>
              <a:defRPr/>
            </a:pPr>
            <a:fld id="{91A1EF8D-B4F0-4329-877D-971241991116}"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6A60A80-1D8F-4106-A13F-2C3417404EB9}"/>
              </a:ext>
            </a:extLst>
          </p:cNvPr>
          <p:cNvSpPr>
            <a:spLocks noGrp="1" noChangeArrowheads="1"/>
          </p:cNvSpPr>
          <p:nvPr>
            <p:ph type="title" idx="4294967295"/>
          </p:nvPr>
        </p:nvSpPr>
        <p:spPr>
          <a:xfrm>
            <a:off x="2781300" y="304800"/>
            <a:ext cx="7772400" cy="1143000"/>
          </a:xfrm>
        </p:spPr>
        <p:txBody>
          <a:bodyPr anchor="ctr"/>
          <a:lstStyle/>
          <a:p>
            <a:pPr eaLnBrk="1" hangingPunct="1"/>
            <a:r>
              <a:rPr lang="en-US" altLang="en-US" sz="2800"/>
              <a:t>Introduction</a:t>
            </a:r>
          </a:p>
        </p:txBody>
      </p:sp>
      <p:sp>
        <p:nvSpPr>
          <p:cNvPr id="7171" name="Rectangle 3">
            <a:extLst>
              <a:ext uri="{FF2B5EF4-FFF2-40B4-BE49-F238E27FC236}">
                <a16:creationId xmlns:a16="http://schemas.microsoft.com/office/drawing/2014/main" id="{4D27DA72-FB23-4D9B-8941-85526D6C1054}"/>
              </a:ext>
            </a:extLst>
          </p:cNvPr>
          <p:cNvSpPr>
            <a:spLocks noGrp="1" noChangeArrowheads="1"/>
          </p:cNvSpPr>
          <p:nvPr>
            <p:ph type="body" idx="4294967295"/>
          </p:nvPr>
        </p:nvSpPr>
        <p:spPr>
          <a:xfrm>
            <a:off x="1184275" y="1679575"/>
            <a:ext cx="7772400" cy="4114800"/>
          </a:xfrm>
        </p:spPr>
        <p:txBody>
          <a:bodyPr/>
          <a:lstStyle/>
          <a:p>
            <a:pPr eaLnBrk="1" hangingPunct="1">
              <a:lnSpc>
                <a:spcPct val="90000"/>
              </a:lnSpc>
            </a:pPr>
            <a:r>
              <a:rPr lang="en-US" altLang="en-US" sz="2400"/>
              <a:t>Youth at risk for academic failure and personal/social problems present a substantial dilemma for schools, families, and communities.</a:t>
            </a:r>
          </a:p>
          <a:p>
            <a:pPr eaLnBrk="1" hangingPunct="1">
              <a:lnSpc>
                <a:spcPct val="90000"/>
              </a:lnSpc>
            </a:pPr>
            <a:r>
              <a:rPr lang="en-US" altLang="en-US" sz="2400"/>
              <a:t>Professional school counselors must become “coordinators of interdisciplinary resources” to collaborate and develop partnerships with community agencies and organizations providing overlapping services with school personnel.</a:t>
            </a:r>
          </a:p>
          <a:p>
            <a:pPr eaLnBrk="1" hangingPunct="1">
              <a:lnSpc>
                <a:spcPct val="90000"/>
              </a:lnSpc>
            </a:pPr>
            <a:r>
              <a:rPr lang="en-US" altLang="en-US" sz="2400"/>
              <a:t>It is important that professional school counselors help educators support, rather than blame and punish, youth at risk.</a:t>
            </a:r>
          </a:p>
        </p:txBody>
      </p:sp>
      <p:sp>
        <p:nvSpPr>
          <p:cNvPr id="2" name="Footer Placeholder 1">
            <a:extLst>
              <a:ext uri="{FF2B5EF4-FFF2-40B4-BE49-F238E27FC236}">
                <a16:creationId xmlns:a16="http://schemas.microsoft.com/office/drawing/2014/main" id="{590B73A8-BABC-42A2-A08A-8F86E5E0CA5A}"/>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C18DA7E6-4C08-49B8-AD6E-79DF4C12E3A5}"/>
              </a:ext>
            </a:extLst>
          </p:cNvPr>
          <p:cNvSpPr>
            <a:spLocks noGrp="1"/>
          </p:cNvSpPr>
          <p:nvPr>
            <p:ph type="sldNum" sz="quarter" idx="12"/>
          </p:nvPr>
        </p:nvSpPr>
        <p:spPr/>
        <p:txBody>
          <a:bodyPr/>
          <a:lstStyle/>
          <a:p>
            <a:pPr>
              <a:defRPr/>
            </a:pPr>
            <a:fld id="{91A1EF8D-B4F0-4329-877D-971241991116}"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746E7BC9-0BDC-49A9-A7AD-0C968842506D}"/>
              </a:ext>
            </a:extLst>
          </p:cNvPr>
          <p:cNvSpPr>
            <a:spLocks noGrp="1" noChangeArrowheads="1"/>
          </p:cNvSpPr>
          <p:nvPr>
            <p:ph type="title" idx="4294967295"/>
          </p:nvPr>
        </p:nvSpPr>
        <p:spPr/>
        <p:txBody>
          <a:bodyPr anchor="ctr"/>
          <a:lstStyle/>
          <a:p>
            <a:pPr eaLnBrk="1" hangingPunct="1"/>
            <a:r>
              <a:rPr lang="en-US" altLang="en-US" sz="2000"/>
              <a:t>Guidelines to Follow in Crisis Counseling</a:t>
            </a:r>
          </a:p>
        </p:txBody>
      </p:sp>
      <p:sp>
        <p:nvSpPr>
          <p:cNvPr id="44035" name="Rectangle 3">
            <a:extLst>
              <a:ext uri="{FF2B5EF4-FFF2-40B4-BE49-F238E27FC236}">
                <a16:creationId xmlns:a16="http://schemas.microsoft.com/office/drawing/2014/main" id="{14F0C2B1-B692-4E9B-9676-BDE715FA276C}"/>
              </a:ext>
            </a:extLst>
          </p:cNvPr>
          <p:cNvSpPr>
            <a:spLocks noGrp="1" noChangeArrowheads="1"/>
          </p:cNvSpPr>
          <p:nvPr>
            <p:ph type="body" idx="4294967295"/>
          </p:nvPr>
        </p:nvSpPr>
        <p:spPr>
          <a:xfrm>
            <a:off x="2514600" y="1447800"/>
            <a:ext cx="7772400" cy="5105400"/>
          </a:xfrm>
        </p:spPr>
        <p:txBody>
          <a:bodyPr/>
          <a:lstStyle/>
          <a:p>
            <a:pPr eaLnBrk="1" hangingPunct="1">
              <a:lnSpc>
                <a:spcPct val="80000"/>
              </a:lnSpc>
            </a:pPr>
            <a:r>
              <a:rPr lang="en-US" altLang="en-US" sz="1400"/>
              <a:t>Respond immediately.</a:t>
            </a:r>
          </a:p>
          <a:p>
            <a:pPr eaLnBrk="1" hangingPunct="1">
              <a:lnSpc>
                <a:spcPct val="80000"/>
              </a:lnSpc>
            </a:pPr>
            <a:r>
              <a:rPr lang="en-US" altLang="en-US" sz="1400"/>
              <a:t>Be directive at first.</a:t>
            </a:r>
          </a:p>
          <a:p>
            <a:pPr eaLnBrk="1" hangingPunct="1">
              <a:lnSpc>
                <a:spcPct val="80000"/>
              </a:lnSpc>
            </a:pPr>
            <a:r>
              <a:rPr lang="en-US" altLang="en-US" sz="1400"/>
              <a:t>Listen actively and nonjudgmentally as students tell their stories.</a:t>
            </a:r>
          </a:p>
          <a:p>
            <a:pPr eaLnBrk="1" hangingPunct="1">
              <a:lnSpc>
                <a:spcPct val="80000"/>
              </a:lnSpc>
            </a:pPr>
            <a:r>
              <a:rPr lang="en-US" altLang="en-US" sz="1400"/>
              <a:t>Follow a holistic approach.</a:t>
            </a:r>
          </a:p>
          <a:p>
            <a:pPr eaLnBrk="1" hangingPunct="1">
              <a:lnSpc>
                <a:spcPct val="80000"/>
              </a:lnSpc>
            </a:pPr>
            <a:r>
              <a:rPr lang="en-US" altLang="en-US" sz="1400"/>
              <a:t>Begin work where the student is experiencing the greatest impairment.</a:t>
            </a:r>
          </a:p>
          <a:p>
            <a:pPr eaLnBrk="1" hangingPunct="1">
              <a:lnSpc>
                <a:spcPct val="80000"/>
              </a:lnSpc>
            </a:pPr>
            <a:r>
              <a:rPr lang="en-US" altLang="en-US" sz="1400"/>
              <a:t>Get the facts surrounding the crisis.</a:t>
            </a:r>
          </a:p>
          <a:p>
            <a:pPr eaLnBrk="1" hangingPunct="1">
              <a:lnSpc>
                <a:spcPct val="80000"/>
              </a:lnSpc>
            </a:pPr>
            <a:r>
              <a:rPr lang="en-US" altLang="en-US" sz="1400"/>
              <a:t>Sustain relationships and resources.</a:t>
            </a:r>
          </a:p>
          <a:p>
            <a:pPr eaLnBrk="1" hangingPunct="1">
              <a:lnSpc>
                <a:spcPct val="80000"/>
              </a:lnSpc>
            </a:pPr>
            <a:r>
              <a:rPr lang="en-US" altLang="en-US" sz="1400"/>
              <a:t>Keep a multicultural awareness of the student’s expressions of emotions, perspectives, and behaviors.</a:t>
            </a:r>
          </a:p>
          <a:p>
            <a:pPr eaLnBrk="1" hangingPunct="1">
              <a:lnSpc>
                <a:spcPct val="80000"/>
              </a:lnSpc>
            </a:pPr>
            <a:r>
              <a:rPr lang="en-US" altLang="en-US" sz="1400"/>
              <a:t>Do not offer false reassurance.</a:t>
            </a:r>
          </a:p>
          <a:p>
            <a:pPr eaLnBrk="1" hangingPunct="1">
              <a:lnSpc>
                <a:spcPct val="80000"/>
              </a:lnSpc>
            </a:pPr>
            <a:r>
              <a:rPr lang="en-US" altLang="en-US" sz="1400"/>
              <a:t>Help students take action.</a:t>
            </a:r>
          </a:p>
          <a:p>
            <a:pPr eaLnBrk="1" hangingPunct="1">
              <a:lnSpc>
                <a:spcPct val="80000"/>
              </a:lnSpc>
            </a:pPr>
            <a:r>
              <a:rPr lang="en-US" altLang="en-US" sz="1400"/>
              <a:t>Determine whether the effects are long-lasting and whether a referral for further assessment and counseling is needed.</a:t>
            </a:r>
          </a:p>
          <a:p>
            <a:pPr eaLnBrk="1" hangingPunct="1">
              <a:lnSpc>
                <a:spcPct val="80000"/>
              </a:lnSpc>
            </a:pPr>
            <a:r>
              <a:rPr lang="en-US" altLang="en-US" sz="1400"/>
              <a:t>Do not work in isolation.</a:t>
            </a:r>
          </a:p>
          <a:p>
            <a:pPr eaLnBrk="1" hangingPunct="1">
              <a:lnSpc>
                <a:spcPct val="80000"/>
              </a:lnSpc>
            </a:pPr>
            <a:r>
              <a:rPr lang="en-US" altLang="en-US" sz="1400"/>
              <a:t>Continue to develop knowledge and skills in crisis intervention.</a:t>
            </a:r>
          </a:p>
        </p:txBody>
      </p:sp>
      <p:sp>
        <p:nvSpPr>
          <p:cNvPr id="2" name="Footer Placeholder 1">
            <a:extLst>
              <a:ext uri="{FF2B5EF4-FFF2-40B4-BE49-F238E27FC236}">
                <a16:creationId xmlns:a16="http://schemas.microsoft.com/office/drawing/2014/main" id="{8AE0324A-E70B-4087-B83B-748AAF968FE7}"/>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5881F5F7-5760-4040-AFDA-48E774D22CBF}"/>
              </a:ext>
            </a:extLst>
          </p:cNvPr>
          <p:cNvSpPr>
            <a:spLocks noGrp="1"/>
          </p:cNvSpPr>
          <p:nvPr>
            <p:ph type="sldNum" sz="quarter" idx="12"/>
          </p:nvPr>
        </p:nvSpPr>
        <p:spPr/>
        <p:txBody>
          <a:bodyPr/>
          <a:lstStyle/>
          <a:p>
            <a:pPr>
              <a:defRPr/>
            </a:pPr>
            <a:fld id="{91A1EF8D-B4F0-4329-877D-971241991116}"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1A3F151C-727D-48A6-A3AF-E293E2FF1C40}"/>
              </a:ext>
            </a:extLst>
          </p:cNvPr>
          <p:cNvSpPr>
            <a:spLocks noGrp="1" noChangeArrowheads="1"/>
          </p:cNvSpPr>
          <p:nvPr>
            <p:ph type="title" idx="4294967295"/>
          </p:nvPr>
        </p:nvSpPr>
        <p:spPr/>
        <p:txBody>
          <a:bodyPr anchor="ctr"/>
          <a:lstStyle/>
          <a:p>
            <a:pPr eaLnBrk="1" hangingPunct="1"/>
            <a:r>
              <a:rPr lang="en-US" altLang="en-US"/>
              <a:t>Crisis Response Plans</a:t>
            </a:r>
          </a:p>
        </p:txBody>
      </p:sp>
      <p:sp>
        <p:nvSpPr>
          <p:cNvPr id="46083" name="Rectangle 3">
            <a:extLst>
              <a:ext uri="{FF2B5EF4-FFF2-40B4-BE49-F238E27FC236}">
                <a16:creationId xmlns:a16="http://schemas.microsoft.com/office/drawing/2014/main" id="{FBDE737F-4F7A-4A2E-A0A2-DA6E901C21EC}"/>
              </a:ext>
            </a:extLst>
          </p:cNvPr>
          <p:cNvSpPr>
            <a:spLocks noGrp="1" noChangeArrowheads="1"/>
          </p:cNvSpPr>
          <p:nvPr>
            <p:ph type="body" idx="4294967295"/>
          </p:nvPr>
        </p:nvSpPr>
        <p:spPr>
          <a:xfrm>
            <a:off x="2362200" y="1524000"/>
            <a:ext cx="7772400" cy="4495800"/>
          </a:xfrm>
        </p:spPr>
        <p:txBody>
          <a:bodyPr/>
          <a:lstStyle/>
          <a:p>
            <a:pPr eaLnBrk="1" hangingPunct="1">
              <a:lnSpc>
                <a:spcPct val="80000"/>
              </a:lnSpc>
            </a:pPr>
            <a:r>
              <a:rPr lang="en-US" altLang="en-US"/>
              <a:t>At times, a crisis affects a larger number of students, and a systemic response from the school is required.</a:t>
            </a:r>
          </a:p>
          <a:p>
            <a:pPr eaLnBrk="1" hangingPunct="1">
              <a:lnSpc>
                <a:spcPct val="80000"/>
              </a:lnSpc>
            </a:pPr>
            <a:r>
              <a:rPr lang="en-US" altLang="en-US"/>
              <a:t>Crises that may dictate a systemic response:</a:t>
            </a:r>
          </a:p>
          <a:p>
            <a:pPr lvl="1" eaLnBrk="1" hangingPunct="1">
              <a:lnSpc>
                <a:spcPct val="80000"/>
              </a:lnSpc>
            </a:pPr>
            <a:r>
              <a:rPr lang="en-US" altLang="en-US" sz="1800"/>
              <a:t>Homicide or suicide</a:t>
            </a:r>
          </a:p>
          <a:p>
            <a:pPr lvl="1" eaLnBrk="1" hangingPunct="1">
              <a:lnSpc>
                <a:spcPct val="80000"/>
              </a:lnSpc>
            </a:pPr>
            <a:r>
              <a:rPr lang="en-US" altLang="en-US" sz="1800"/>
              <a:t>Unexpected death</a:t>
            </a:r>
          </a:p>
          <a:p>
            <a:pPr lvl="1" eaLnBrk="1" hangingPunct="1">
              <a:lnSpc>
                <a:spcPct val="80000"/>
              </a:lnSpc>
            </a:pPr>
            <a:r>
              <a:rPr lang="en-US" altLang="en-US" sz="1800"/>
              <a:t>Natural disasters</a:t>
            </a:r>
          </a:p>
          <a:p>
            <a:pPr eaLnBrk="1" hangingPunct="1">
              <a:lnSpc>
                <a:spcPct val="80000"/>
              </a:lnSpc>
            </a:pPr>
            <a:r>
              <a:rPr lang="en-US" altLang="en-US"/>
              <a:t>Professional school counselors often play leadership roles in helping schools develop and implement a systemic crisis plan that is comprehensive, well-planned, mobilizes resources, and operates quickly.</a:t>
            </a:r>
          </a:p>
        </p:txBody>
      </p:sp>
      <p:sp>
        <p:nvSpPr>
          <p:cNvPr id="2" name="Footer Placeholder 1">
            <a:extLst>
              <a:ext uri="{FF2B5EF4-FFF2-40B4-BE49-F238E27FC236}">
                <a16:creationId xmlns:a16="http://schemas.microsoft.com/office/drawing/2014/main" id="{08C4487B-6F5D-40F8-980F-FEACDA5FD169}"/>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B2B17FFA-B391-4BDA-89C1-7AEC8D7501C4}"/>
              </a:ext>
            </a:extLst>
          </p:cNvPr>
          <p:cNvSpPr>
            <a:spLocks noGrp="1"/>
          </p:cNvSpPr>
          <p:nvPr>
            <p:ph type="sldNum" sz="quarter" idx="12"/>
          </p:nvPr>
        </p:nvSpPr>
        <p:spPr/>
        <p:txBody>
          <a:bodyPr/>
          <a:lstStyle/>
          <a:p>
            <a:pPr>
              <a:defRPr/>
            </a:pPr>
            <a:fld id="{91A1EF8D-B4F0-4329-877D-971241991116}"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6C659C40-2880-4D10-B526-D651D0C697C0}"/>
              </a:ext>
            </a:extLst>
          </p:cNvPr>
          <p:cNvSpPr>
            <a:spLocks noGrp="1" noChangeArrowheads="1"/>
          </p:cNvSpPr>
          <p:nvPr>
            <p:ph type="title" idx="4294967295"/>
          </p:nvPr>
        </p:nvSpPr>
        <p:spPr>
          <a:xfrm>
            <a:off x="2057400" y="304800"/>
            <a:ext cx="8496300" cy="1143000"/>
          </a:xfrm>
        </p:spPr>
        <p:txBody>
          <a:bodyPr anchor="ctr"/>
          <a:lstStyle/>
          <a:p>
            <a:pPr eaLnBrk="1" hangingPunct="1"/>
            <a:r>
              <a:rPr lang="en-US" altLang="en-US"/>
              <a:t>Crisis Response Plans (cont.)</a:t>
            </a:r>
          </a:p>
        </p:txBody>
      </p:sp>
      <p:sp>
        <p:nvSpPr>
          <p:cNvPr id="48131" name="Rectangle 3">
            <a:extLst>
              <a:ext uri="{FF2B5EF4-FFF2-40B4-BE49-F238E27FC236}">
                <a16:creationId xmlns:a16="http://schemas.microsoft.com/office/drawing/2014/main" id="{755FB312-F17D-404A-B80F-FA7FAF1968B7}"/>
              </a:ext>
            </a:extLst>
          </p:cNvPr>
          <p:cNvSpPr>
            <a:spLocks noGrp="1" noChangeArrowheads="1"/>
          </p:cNvSpPr>
          <p:nvPr>
            <p:ph type="body" idx="4294967295"/>
          </p:nvPr>
        </p:nvSpPr>
        <p:spPr>
          <a:xfrm>
            <a:off x="2514600" y="1447800"/>
            <a:ext cx="7772400" cy="5410200"/>
          </a:xfrm>
        </p:spPr>
        <p:txBody>
          <a:bodyPr/>
          <a:lstStyle/>
          <a:p>
            <a:pPr eaLnBrk="1" hangingPunct="1">
              <a:lnSpc>
                <a:spcPct val="80000"/>
              </a:lnSpc>
            </a:pPr>
            <a:r>
              <a:rPr lang="en-US" altLang="en-US"/>
              <a:t>Crisis response plans should exist on both a district and school level.</a:t>
            </a:r>
          </a:p>
          <a:p>
            <a:pPr eaLnBrk="1" hangingPunct="1">
              <a:lnSpc>
                <a:spcPct val="80000"/>
              </a:lnSpc>
            </a:pPr>
            <a:r>
              <a:rPr lang="en-US" altLang="en-US"/>
              <a:t>The professional school counselor takes a leadership role in the prevention, intervention, and post-incident support of school responses by:</a:t>
            </a:r>
          </a:p>
          <a:p>
            <a:pPr lvl="1" eaLnBrk="1" hangingPunct="1">
              <a:lnSpc>
                <a:spcPct val="80000"/>
              </a:lnSpc>
            </a:pPr>
            <a:r>
              <a:rPr lang="en-US" altLang="en-US" sz="1800"/>
              <a:t>Providing individual and group counseling</a:t>
            </a:r>
          </a:p>
          <a:p>
            <a:pPr lvl="1" eaLnBrk="1" hangingPunct="1">
              <a:lnSpc>
                <a:spcPct val="80000"/>
              </a:lnSpc>
            </a:pPr>
            <a:r>
              <a:rPr lang="en-US" altLang="en-US" sz="1800"/>
              <a:t>Consulting with administrators, teachers, parents, and other professionals</a:t>
            </a:r>
          </a:p>
          <a:p>
            <a:pPr lvl="1" eaLnBrk="1" hangingPunct="1">
              <a:lnSpc>
                <a:spcPct val="80000"/>
              </a:lnSpc>
            </a:pPr>
            <a:r>
              <a:rPr lang="en-US" altLang="en-US" sz="1800"/>
              <a:t>Coordinating services within the school and the community</a:t>
            </a:r>
          </a:p>
          <a:p>
            <a:pPr eaLnBrk="1" hangingPunct="1">
              <a:lnSpc>
                <a:spcPct val="80000"/>
              </a:lnSpc>
            </a:pPr>
            <a:r>
              <a:rPr lang="en-US" altLang="en-US"/>
              <a:t>Professional school counselors can be instrumental in leading workshops in the school and community to communicate the school crisis plan to others.</a:t>
            </a:r>
          </a:p>
        </p:txBody>
      </p:sp>
      <p:sp>
        <p:nvSpPr>
          <p:cNvPr id="2" name="Footer Placeholder 1">
            <a:extLst>
              <a:ext uri="{FF2B5EF4-FFF2-40B4-BE49-F238E27FC236}">
                <a16:creationId xmlns:a16="http://schemas.microsoft.com/office/drawing/2014/main" id="{EF587B2C-DB36-4240-8F3C-419C02EA148A}"/>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2F458EBE-5FF0-44B6-93BB-8FED2D4C9A25}"/>
              </a:ext>
            </a:extLst>
          </p:cNvPr>
          <p:cNvSpPr>
            <a:spLocks noGrp="1"/>
          </p:cNvSpPr>
          <p:nvPr>
            <p:ph type="sldNum" sz="quarter" idx="12"/>
          </p:nvPr>
        </p:nvSpPr>
        <p:spPr/>
        <p:txBody>
          <a:bodyPr/>
          <a:lstStyle/>
          <a:p>
            <a:pPr>
              <a:defRPr/>
            </a:pPr>
            <a:fld id="{91A1EF8D-B4F0-4329-877D-971241991116}"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0751DD5-AD4F-4EDC-A651-B77B64699610}"/>
              </a:ext>
            </a:extLst>
          </p:cNvPr>
          <p:cNvSpPr>
            <a:spLocks noGrp="1" noChangeArrowheads="1"/>
          </p:cNvSpPr>
          <p:nvPr>
            <p:ph type="title" idx="4294967295"/>
          </p:nvPr>
        </p:nvSpPr>
        <p:spPr>
          <a:xfrm>
            <a:off x="2209800" y="457200"/>
            <a:ext cx="8343900" cy="1143000"/>
          </a:xfrm>
        </p:spPr>
        <p:txBody>
          <a:bodyPr anchor="ctr"/>
          <a:lstStyle/>
          <a:p>
            <a:pPr eaLnBrk="1" hangingPunct="1"/>
            <a:r>
              <a:rPr lang="en-US" altLang="en-US"/>
              <a:t>Suicide</a:t>
            </a:r>
          </a:p>
        </p:txBody>
      </p:sp>
      <p:sp>
        <p:nvSpPr>
          <p:cNvPr id="50179" name="Rectangle 3">
            <a:extLst>
              <a:ext uri="{FF2B5EF4-FFF2-40B4-BE49-F238E27FC236}">
                <a16:creationId xmlns:a16="http://schemas.microsoft.com/office/drawing/2014/main" id="{89E67343-3ED9-43C7-8409-620B6604E32C}"/>
              </a:ext>
            </a:extLst>
          </p:cNvPr>
          <p:cNvSpPr>
            <a:spLocks noGrp="1" noChangeArrowheads="1"/>
          </p:cNvSpPr>
          <p:nvPr>
            <p:ph type="body" idx="4294967295"/>
          </p:nvPr>
        </p:nvSpPr>
        <p:spPr>
          <a:xfrm>
            <a:off x="2286000" y="1676400"/>
            <a:ext cx="7772400" cy="5181600"/>
          </a:xfrm>
        </p:spPr>
        <p:txBody>
          <a:bodyPr/>
          <a:lstStyle/>
          <a:p>
            <a:pPr eaLnBrk="1" hangingPunct="1">
              <a:lnSpc>
                <a:spcPct val="80000"/>
              </a:lnSpc>
            </a:pPr>
            <a:r>
              <a:rPr lang="en-US" altLang="en-US"/>
              <a:t>Professional school counselors, especially at the high school level, need to be prepared to assess suicidal ideation, behaviors, and risk, as well as be ready to intervene decisively.</a:t>
            </a:r>
          </a:p>
          <a:p>
            <a:pPr eaLnBrk="1" hangingPunct="1">
              <a:lnSpc>
                <a:spcPct val="80000"/>
              </a:lnSpc>
            </a:pPr>
            <a:r>
              <a:rPr lang="en-US" altLang="en-US"/>
              <a:t>While the student is in the school, it is common practice to be sure the student is in the company of an adult at all times and that contact is made with a parent or guardian as soon as possible.</a:t>
            </a:r>
          </a:p>
          <a:p>
            <a:pPr eaLnBrk="1" hangingPunct="1">
              <a:lnSpc>
                <a:spcPct val="80000"/>
              </a:lnSpc>
            </a:pPr>
            <a:r>
              <a:rPr lang="en-US" altLang="en-US"/>
              <a:t>Professional school counselors can be valuable consultants to parents, facilitating transitions to treatment with mental health professionals, community agencies, or psychiatric inpatient facilities.</a:t>
            </a:r>
          </a:p>
        </p:txBody>
      </p:sp>
      <p:sp>
        <p:nvSpPr>
          <p:cNvPr id="2" name="Footer Placeholder 1">
            <a:extLst>
              <a:ext uri="{FF2B5EF4-FFF2-40B4-BE49-F238E27FC236}">
                <a16:creationId xmlns:a16="http://schemas.microsoft.com/office/drawing/2014/main" id="{BF5F51DF-AE38-482D-8A73-2130A0708D10}"/>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8DB93226-C346-40B8-ADCD-E9F3F4F48C42}"/>
              </a:ext>
            </a:extLst>
          </p:cNvPr>
          <p:cNvSpPr>
            <a:spLocks noGrp="1"/>
          </p:cNvSpPr>
          <p:nvPr>
            <p:ph type="sldNum" sz="quarter" idx="12"/>
          </p:nvPr>
        </p:nvSpPr>
        <p:spPr/>
        <p:txBody>
          <a:bodyPr/>
          <a:lstStyle/>
          <a:p>
            <a:pPr>
              <a:defRPr/>
            </a:pPr>
            <a:fld id="{91A1EF8D-B4F0-4329-877D-971241991116}"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3C870A49-1651-419D-B084-2E3D75A4B6D3}"/>
              </a:ext>
            </a:extLst>
          </p:cNvPr>
          <p:cNvSpPr>
            <a:spLocks noGrp="1" noChangeArrowheads="1"/>
          </p:cNvSpPr>
          <p:nvPr>
            <p:ph type="title" idx="4294967295"/>
          </p:nvPr>
        </p:nvSpPr>
        <p:spPr/>
        <p:txBody>
          <a:bodyPr anchor="ctr"/>
          <a:lstStyle/>
          <a:p>
            <a:pPr eaLnBrk="1" hangingPunct="1"/>
            <a:r>
              <a:rPr lang="en-US" altLang="en-US" sz="2000"/>
              <a:t>Assessing Suicidal Ideation and Behaviors</a:t>
            </a:r>
          </a:p>
        </p:txBody>
      </p:sp>
      <p:sp>
        <p:nvSpPr>
          <p:cNvPr id="52227" name="Rectangle 3">
            <a:extLst>
              <a:ext uri="{FF2B5EF4-FFF2-40B4-BE49-F238E27FC236}">
                <a16:creationId xmlns:a16="http://schemas.microsoft.com/office/drawing/2014/main" id="{16098AD5-E76A-40ED-8E7E-CFA242666A88}"/>
              </a:ext>
            </a:extLst>
          </p:cNvPr>
          <p:cNvSpPr>
            <a:spLocks noGrp="1" noChangeArrowheads="1"/>
          </p:cNvSpPr>
          <p:nvPr>
            <p:ph type="body" idx="4294967295"/>
          </p:nvPr>
        </p:nvSpPr>
        <p:spPr/>
        <p:txBody>
          <a:bodyPr/>
          <a:lstStyle/>
          <a:p>
            <a:pPr eaLnBrk="1" hangingPunct="1">
              <a:lnSpc>
                <a:spcPct val="90000"/>
              </a:lnSpc>
            </a:pPr>
            <a:r>
              <a:rPr lang="en-US" altLang="en-US"/>
              <a:t>Professional school counselors should pay close attention to student suicidal ideation and behaviors during an initial interview, and revisit the issue periodically during the course of treatment.</a:t>
            </a:r>
          </a:p>
          <a:p>
            <a:pPr eaLnBrk="1" hangingPunct="1">
              <a:lnSpc>
                <a:spcPct val="90000"/>
              </a:lnSpc>
            </a:pPr>
            <a:r>
              <a:rPr lang="en-US" altLang="en-US"/>
              <a:t>Nearly all suicides are avoidable.</a:t>
            </a:r>
          </a:p>
          <a:p>
            <a:pPr eaLnBrk="1" hangingPunct="1">
              <a:lnSpc>
                <a:spcPct val="90000"/>
              </a:lnSpc>
            </a:pPr>
            <a:r>
              <a:rPr lang="en-US" altLang="en-US"/>
              <a:t>Predicting who will attempt suicide is extremely difficult, which is why experienced professional school counselors take every client with suicidal ideation very seriously.</a:t>
            </a:r>
          </a:p>
        </p:txBody>
      </p:sp>
      <p:sp>
        <p:nvSpPr>
          <p:cNvPr id="2" name="Footer Placeholder 1">
            <a:extLst>
              <a:ext uri="{FF2B5EF4-FFF2-40B4-BE49-F238E27FC236}">
                <a16:creationId xmlns:a16="http://schemas.microsoft.com/office/drawing/2014/main" id="{82C07B89-137A-434B-87A2-5CF2AE6F7E7C}"/>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AED4D68F-C98A-4C84-AD3D-9CCA0FC80FE0}"/>
              </a:ext>
            </a:extLst>
          </p:cNvPr>
          <p:cNvSpPr>
            <a:spLocks noGrp="1"/>
          </p:cNvSpPr>
          <p:nvPr>
            <p:ph type="sldNum" sz="quarter" idx="12"/>
          </p:nvPr>
        </p:nvSpPr>
        <p:spPr/>
        <p:txBody>
          <a:bodyPr/>
          <a:lstStyle/>
          <a:p>
            <a:pPr>
              <a:defRPr/>
            </a:pPr>
            <a:fld id="{91A1EF8D-B4F0-4329-877D-971241991116}"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555988FC-73AD-434D-8F58-4F71209DD5EA}"/>
              </a:ext>
            </a:extLst>
          </p:cNvPr>
          <p:cNvSpPr>
            <a:spLocks noGrp="1" noChangeArrowheads="1"/>
          </p:cNvSpPr>
          <p:nvPr>
            <p:ph type="title" idx="4294967295"/>
          </p:nvPr>
        </p:nvSpPr>
        <p:spPr/>
        <p:txBody>
          <a:bodyPr anchor="ctr"/>
          <a:lstStyle/>
          <a:p>
            <a:pPr eaLnBrk="1" hangingPunct="1"/>
            <a:r>
              <a:rPr lang="en-US" altLang="en-US" sz="1800"/>
              <a:t>Demographic Parameters, Clinical Conditions, and Suicide Risk</a:t>
            </a:r>
          </a:p>
        </p:txBody>
      </p:sp>
      <p:sp>
        <p:nvSpPr>
          <p:cNvPr id="54275" name="Rectangle 3">
            <a:extLst>
              <a:ext uri="{FF2B5EF4-FFF2-40B4-BE49-F238E27FC236}">
                <a16:creationId xmlns:a16="http://schemas.microsoft.com/office/drawing/2014/main" id="{000FBA4E-5995-4018-AA4E-0C5A6606670D}"/>
              </a:ext>
            </a:extLst>
          </p:cNvPr>
          <p:cNvSpPr>
            <a:spLocks noGrp="1" noChangeArrowheads="1"/>
          </p:cNvSpPr>
          <p:nvPr>
            <p:ph type="body" idx="4294967295"/>
          </p:nvPr>
        </p:nvSpPr>
        <p:spPr>
          <a:xfrm>
            <a:off x="2438400" y="1524000"/>
            <a:ext cx="7772400" cy="4876800"/>
          </a:xfrm>
        </p:spPr>
        <p:txBody>
          <a:bodyPr/>
          <a:lstStyle/>
          <a:p>
            <a:pPr eaLnBrk="1" hangingPunct="1">
              <a:lnSpc>
                <a:spcPct val="90000"/>
              </a:lnSpc>
            </a:pPr>
            <a:r>
              <a:rPr lang="en-US" altLang="en-US" sz="1600"/>
              <a:t>Females are more likely to attempt suicide; males are more likely to complete a suicide attempt.</a:t>
            </a:r>
          </a:p>
          <a:p>
            <a:pPr eaLnBrk="1" hangingPunct="1">
              <a:lnSpc>
                <a:spcPct val="90000"/>
              </a:lnSpc>
            </a:pPr>
            <a:r>
              <a:rPr lang="en-US" altLang="en-US" sz="1600"/>
              <a:t>75% of all suicides are completed by White males.</a:t>
            </a:r>
          </a:p>
          <a:p>
            <a:pPr eaLnBrk="1" hangingPunct="1">
              <a:lnSpc>
                <a:spcPct val="90000"/>
              </a:lnSpc>
            </a:pPr>
            <a:r>
              <a:rPr lang="en-US" altLang="en-US" sz="1600"/>
              <a:t>Individuals who have attempted suicide are more likely to make future attempts.</a:t>
            </a:r>
          </a:p>
          <a:p>
            <a:pPr eaLnBrk="1" hangingPunct="1">
              <a:lnSpc>
                <a:spcPct val="90000"/>
              </a:lnSpc>
            </a:pPr>
            <a:r>
              <a:rPr lang="en-US" altLang="en-US" sz="1600"/>
              <a:t>Clients with depression who have experienced a recent loss are at a greater risk of suicide.</a:t>
            </a:r>
          </a:p>
          <a:p>
            <a:pPr eaLnBrk="1" hangingPunct="1">
              <a:lnSpc>
                <a:spcPct val="90000"/>
              </a:lnSpc>
            </a:pPr>
            <a:r>
              <a:rPr lang="en-US" altLang="en-US" sz="1600"/>
              <a:t>Certain personality factors may increase risk (perfectionism, impulsivity, pessimism).</a:t>
            </a:r>
          </a:p>
          <a:p>
            <a:pPr eaLnBrk="1" hangingPunct="1">
              <a:lnSpc>
                <a:spcPct val="90000"/>
              </a:lnSpc>
            </a:pPr>
            <a:r>
              <a:rPr lang="en-US" altLang="en-US" sz="1600"/>
              <a:t>Clients with personality disorders account for about one-third of completed suicides.</a:t>
            </a:r>
          </a:p>
          <a:p>
            <a:pPr eaLnBrk="1" hangingPunct="1">
              <a:lnSpc>
                <a:spcPct val="90000"/>
              </a:lnSpc>
            </a:pPr>
            <a:r>
              <a:rPr lang="en-US" altLang="en-US" sz="1600"/>
              <a:t>Firearms account for nearly ½ of all completed suicides.</a:t>
            </a:r>
          </a:p>
          <a:p>
            <a:pPr eaLnBrk="1" hangingPunct="1">
              <a:lnSpc>
                <a:spcPct val="90000"/>
              </a:lnSpc>
            </a:pPr>
            <a:endParaRPr lang="en-US" altLang="en-US" sz="1600"/>
          </a:p>
        </p:txBody>
      </p:sp>
      <p:sp>
        <p:nvSpPr>
          <p:cNvPr id="2" name="Footer Placeholder 1">
            <a:extLst>
              <a:ext uri="{FF2B5EF4-FFF2-40B4-BE49-F238E27FC236}">
                <a16:creationId xmlns:a16="http://schemas.microsoft.com/office/drawing/2014/main" id="{F408D0F3-75C2-4BD8-9B8B-A9B8C6E73292}"/>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C6992187-49B6-482A-A149-E8ECDBDD7920}"/>
              </a:ext>
            </a:extLst>
          </p:cNvPr>
          <p:cNvSpPr>
            <a:spLocks noGrp="1"/>
          </p:cNvSpPr>
          <p:nvPr>
            <p:ph type="sldNum" sz="quarter" idx="12"/>
          </p:nvPr>
        </p:nvSpPr>
        <p:spPr/>
        <p:txBody>
          <a:bodyPr/>
          <a:lstStyle/>
          <a:p>
            <a:pPr>
              <a:defRPr/>
            </a:pPr>
            <a:fld id="{91A1EF8D-B4F0-4329-877D-971241991116}"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C0DF768E-8076-40F4-BEB5-7917571A5722}"/>
              </a:ext>
            </a:extLst>
          </p:cNvPr>
          <p:cNvSpPr>
            <a:spLocks noGrp="1" noChangeArrowheads="1"/>
          </p:cNvSpPr>
          <p:nvPr>
            <p:ph type="title" idx="4294967295"/>
          </p:nvPr>
        </p:nvSpPr>
        <p:spPr/>
        <p:txBody>
          <a:bodyPr anchor="ctr"/>
          <a:lstStyle/>
          <a:p>
            <a:pPr eaLnBrk="1" hangingPunct="1"/>
            <a:r>
              <a:rPr lang="en-US" altLang="en-US" sz="2000"/>
              <a:t>Assessing Suicidal Ideation and Behaviors (cont.)</a:t>
            </a:r>
          </a:p>
        </p:txBody>
      </p:sp>
      <p:sp>
        <p:nvSpPr>
          <p:cNvPr id="56323" name="Rectangle 3">
            <a:extLst>
              <a:ext uri="{FF2B5EF4-FFF2-40B4-BE49-F238E27FC236}">
                <a16:creationId xmlns:a16="http://schemas.microsoft.com/office/drawing/2014/main" id="{5FC863D1-4032-4938-BFC6-BF26A485DDA9}"/>
              </a:ext>
            </a:extLst>
          </p:cNvPr>
          <p:cNvSpPr>
            <a:spLocks noGrp="1" noChangeArrowheads="1"/>
          </p:cNvSpPr>
          <p:nvPr>
            <p:ph type="body" idx="4294967295"/>
          </p:nvPr>
        </p:nvSpPr>
        <p:spPr/>
        <p:txBody>
          <a:bodyPr/>
          <a:lstStyle/>
          <a:p>
            <a:pPr eaLnBrk="1" hangingPunct="1"/>
            <a:r>
              <a:rPr lang="en-US" altLang="en-US"/>
              <a:t>Professional school counselors should also assess for resiliency and protective factors, activities, or people in a student’s life that provide responsibilities, meaning, and hope for the student.</a:t>
            </a:r>
          </a:p>
          <a:p>
            <a:pPr eaLnBrk="1" hangingPunct="1"/>
            <a:r>
              <a:rPr lang="en-US" altLang="en-US"/>
              <a:t>When assessing suicidal risk it is essential to determine both the existence and intensity of suicidal thoughts and behaviors and respond quickly and decisively with a treatment plan.</a:t>
            </a:r>
          </a:p>
        </p:txBody>
      </p:sp>
      <p:sp>
        <p:nvSpPr>
          <p:cNvPr id="2" name="Footer Placeholder 1">
            <a:extLst>
              <a:ext uri="{FF2B5EF4-FFF2-40B4-BE49-F238E27FC236}">
                <a16:creationId xmlns:a16="http://schemas.microsoft.com/office/drawing/2014/main" id="{49442961-B58C-4AC1-A7DA-00A995527A13}"/>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0BC8338C-5527-4CE5-BC11-8E38E8DD2BD3}"/>
              </a:ext>
            </a:extLst>
          </p:cNvPr>
          <p:cNvSpPr>
            <a:spLocks noGrp="1"/>
          </p:cNvSpPr>
          <p:nvPr>
            <p:ph type="sldNum" sz="quarter" idx="12"/>
          </p:nvPr>
        </p:nvSpPr>
        <p:spPr/>
        <p:txBody>
          <a:bodyPr/>
          <a:lstStyle/>
          <a:p>
            <a:pPr>
              <a:defRPr/>
            </a:pPr>
            <a:fld id="{91A1EF8D-B4F0-4329-877D-971241991116}"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3FBF2DD3-355C-4228-99A0-D56570E95735}"/>
              </a:ext>
            </a:extLst>
          </p:cNvPr>
          <p:cNvSpPr>
            <a:spLocks noGrp="1" noChangeArrowheads="1"/>
          </p:cNvSpPr>
          <p:nvPr>
            <p:ph type="title" idx="4294967295"/>
          </p:nvPr>
        </p:nvSpPr>
        <p:spPr>
          <a:xfrm>
            <a:off x="1905000" y="381000"/>
            <a:ext cx="8648700" cy="1143000"/>
          </a:xfrm>
        </p:spPr>
        <p:txBody>
          <a:bodyPr anchor="ctr"/>
          <a:lstStyle/>
          <a:p>
            <a:pPr eaLnBrk="1" hangingPunct="1"/>
            <a:r>
              <a:rPr lang="en-US" altLang="en-US" sz="2000"/>
              <a:t>Seven Facets of Suicidal Risk Determination</a:t>
            </a:r>
          </a:p>
        </p:txBody>
      </p:sp>
      <p:sp>
        <p:nvSpPr>
          <p:cNvPr id="58371" name="Rectangle 3">
            <a:extLst>
              <a:ext uri="{FF2B5EF4-FFF2-40B4-BE49-F238E27FC236}">
                <a16:creationId xmlns:a16="http://schemas.microsoft.com/office/drawing/2014/main" id="{019A194E-CBC8-4DA5-8EFD-B9EEE95BCA6D}"/>
              </a:ext>
            </a:extLst>
          </p:cNvPr>
          <p:cNvSpPr>
            <a:spLocks noGrp="1" noChangeArrowheads="1"/>
          </p:cNvSpPr>
          <p:nvPr>
            <p:ph type="body" idx="4294967295"/>
          </p:nvPr>
        </p:nvSpPr>
        <p:spPr>
          <a:xfrm>
            <a:off x="2514600" y="1371600"/>
            <a:ext cx="7886700" cy="4876800"/>
          </a:xfrm>
        </p:spPr>
        <p:txBody>
          <a:bodyPr/>
          <a:lstStyle/>
          <a:p>
            <a:pPr eaLnBrk="1" hangingPunct="1">
              <a:lnSpc>
                <a:spcPct val="80000"/>
              </a:lnSpc>
            </a:pPr>
            <a:r>
              <a:rPr lang="en-US" altLang="en-US" sz="1500" b="1"/>
              <a:t>Verbal communication</a:t>
            </a:r>
          </a:p>
          <a:p>
            <a:pPr lvl="1" eaLnBrk="1" hangingPunct="1">
              <a:lnSpc>
                <a:spcPct val="80000"/>
              </a:lnSpc>
            </a:pPr>
            <a:r>
              <a:rPr lang="en-US" altLang="en-US" sz="1400"/>
              <a:t>Has the student verbalized suicidal thoughts overtly or subtly?</a:t>
            </a:r>
          </a:p>
          <a:p>
            <a:pPr eaLnBrk="1" hangingPunct="1">
              <a:lnSpc>
                <a:spcPct val="80000"/>
              </a:lnSpc>
            </a:pPr>
            <a:r>
              <a:rPr lang="en-US" altLang="en-US" sz="1500" b="1"/>
              <a:t>Plan</a:t>
            </a:r>
          </a:p>
          <a:p>
            <a:pPr lvl="1" eaLnBrk="1" hangingPunct="1">
              <a:lnSpc>
                <a:spcPct val="80000"/>
              </a:lnSpc>
            </a:pPr>
            <a:r>
              <a:rPr lang="en-US" altLang="en-US" sz="1400"/>
              <a:t>Is the plan concrete, detailed, and specific?</a:t>
            </a:r>
          </a:p>
          <a:p>
            <a:pPr eaLnBrk="1" hangingPunct="1">
              <a:lnSpc>
                <a:spcPct val="80000"/>
              </a:lnSpc>
            </a:pPr>
            <a:r>
              <a:rPr lang="en-US" altLang="en-US" sz="1500" b="1"/>
              <a:t>Method</a:t>
            </a:r>
          </a:p>
          <a:p>
            <a:pPr lvl="1" eaLnBrk="1" hangingPunct="1">
              <a:lnSpc>
                <a:spcPct val="80000"/>
              </a:lnSpc>
            </a:pPr>
            <a:r>
              <a:rPr lang="en-US" altLang="en-US" sz="1400"/>
              <a:t>Has the student chosen a specific method?</a:t>
            </a:r>
          </a:p>
          <a:p>
            <a:pPr eaLnBrk="1" hangingPunct="1">
              <a:lnSpc>
                <a:spcPct val="80000"/>
              </a:lnSpc>
            </a:pPr>
            <a:r>
              <a:rPr lang="en-US" altLang="en-US" sz="1500" b="1"/>
              <a:t>Preparation</a:t>
            </a:r>
          </a:p>
          <a:p>
            <a:pPr lvl="1" eaLnBrk="1" hangingPunct="1">
              <a:lnSpc>
                <a:spcPct val="80000"/>
              </a:lnSpc>
            </a:pPr>
            <a:r>
              <a:rPr lang="en-US" altLang="en-US" sz="1400"/>
              <a:t>Has the student obtained the means to carry out the plan?</a:t>
            </a:r>
          </a:p>
          <a:p>
            <a:pPr eaLnBrk="1" hangingPunct="1">
              <a:lnSpc>
                <a:spcPct val="80000"/>
              </a:lnSpc>
            </a:pPr>
            <a:r>
              <a:rPr lang="en-US" altLang="en-US" sz="1500" b="1"/>
              <a:t>Stressors</a:t>
            </a:r>
          </a:p>
          <a:p>
            <a:pPr lvl="1" eaLnBrk="1" hangingPunct="1">
              <a:lnSpc>
                <a:spcPct val="80000"/>
              </a:lnSpc>
            </a:pPr>
            <a:r>
              <a:rPr lang="en-US" altLang="en-US" sz="1400"/>
              <a:t>What are the student’s past, present, and future stressors?</a:t>
            </a:r>
          </a:p>
          <a:p>
            <a:pPr eaLnBrk="1" hangingPunct="1">
              <a:lnSpc>
                <a:spcPct val="80000"/>
              </a:lnSpc>
            </a:pPr>
            <a:r>
              <a:rPr lang="en-US" altLang="en-US" sz="1500" b="1"/>
              <a:t>Mental State</a:t>
            </a:r>
          </a:p>
          <a:p>
            <a:pPr lvl="1" eaLnBrk="1" hangingPunct="1">
              <a:lnSpc>
                <a:spcPct val="80000"/>
              </a:lnSpc>
            </a:pPr>
            <a:r>
              <a:rPr lang="en-US" altLang="en-US" sz="1400"/>
              <a:t>What is the student’s degree of hopelessness?</a:t>
            </a:r>
          </a:p>
          <a:p>
            <a:pPr eaLnBrk="1" hangingPunct="1">
              <a:lnSpc>
                <a:spcPct val="80000"/>
              </a:lnSpc>
            </a:pPr>
            <a:r>
              <a:rPr lang="en-US" altLang="en-US" sz="1500" b="1"/>
              <a:t>Hopelessness</a:t>
            </a:r>
          </a:p>
          <a:p>
            <a:pPr lvl="1" eaLnBrk="1" hangingPunct="1">
              <a:lnSpc>
                <a:spcPct val="80000"/>
              </a:lnSpc>
            </a:pPr>
            <a:r>
              <a:rPr lang="en-US" altLang="en-US" sz="1400"/>
              <a:t>To what degree is death viewed as the only way to relieve pain?</a:t>
            </a:r>
          </a:p>
          <a:p>
            <a:pPr lvl="1" eaLnBrk="1" hangingPunct="1">
              <a:lnSpc>
                <a:spcPct val="80000"/>
              </a:lnSpc>
              <a:buFont typeface="Verdana" panose="020B0604030504040204" pitchFamily="34" charset="0"/>
              <a:buNone/>
            </a:pPr>
            <a:endParaRPr lang="en-US" altLang="en-US" sz="1400"/>
          </a:p>
          <a:p>
            <a:pPr lvl="1" algn="ctr" eaLnBrk="1" hangingPunct="1">
              <a:lnSpc>
                <a:spcPct val="80000"/>
              </a:lnSpc>
              <a:buFont typeface="Verdana" panose="020B0604030504040204" pitchFamily="34" charset="0"/>
              <a:buNone/>
            </a:pPr>
            <a:r>
              <a:rPr lang="en-US" altLang="en-US" sz="1400"/>
              <a:t>(Stelmacher, 1995)</a:t>
            </a:r>
          </a:p>
        </p:txBody>
      </p:sp>
      <p:sp>
        <p:nvSpPr>
          <p:cNvPr id="2" name="Footer Placeholder 1">
            <a:extLst>
              <a:ext uri="{FF2B5EF4-FFF2-40B4-BE49-F238E27FC236}">
                <a16:creationId xmlns:a16="http://schemas.microsoft.com/office/drawing/2014/main" id="{5ADCD235-3F07-409F-B32A-4249895B84C6}"/>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3B943255-2055-4C06-A25E-87BDAE81E50D}"/>
              </a:ext>
            </a:extLst>
          </p:cNvPr>
          <p:cNvSpPr>
            <a:spLocks noGrp="1"/>
          </p:cNvSpPr>
          <p:nvPr>
            <p:ph type="sldNum" sz="quarter" idx="12"/>
          </p:nvPr>
        </p:nvSpPr>
        <p:spPr/>
        <p:txBody>
          <a:bodyPr/>
          <a:lstStyle/>
          <a:p>
            <a:pPr>
              <a:defRPr/>
            </a:pPr>
            <a:fld id="{91A1EF8D-B4F0-4329-877D-971241991116}"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B5A620D1-8F31-41B7-8E99-A31EB16E15C2}"/>
              </a:ext>
            </a:extLst>
          </p:cNvPr>
          <p:cNvSpPr>
            <a:spLocks noGrp="1" noChangeArrowheads="1"/>
          </p:cNvSpPr>
          <p:nvPr>
            <p:ph type="title" idx="4294967295"/>
          </p:nvPr>
        </p:nvSpPr>
        <p:spPr/>
        <p:txBody>
          <a:bodyPr anchor="ctr"/>
          <a:lstStyle/>
          <a:p>
            <a:pPr eaLnBrk="1" hangingPunct="1"/>
            <a:r>
              <a:rPr lang="en-US" altLang="en-US" sz="2000"/>
              <a:t>Assessing Suicidal Ideation and Behaviors (cont.)</a:t>
            </a:r>
          </a:p>
        </p:txBody>
      </p:sp>
      <p:sp>
        <p:nvSpPr>
          <p:cNvPr id="60419" name="Rectangle 3">
            <a:extLst>
              <a:ext uri="{FF2B5EF4-FFF2-40B4-BE49-F238E27FC236}">
                <a16:creationId xmlns:a16="http://schemas.microsoft.com/office/drawing/2014/main" id="{4EA1AED9-DBE6-4ACA-AFC0-62304A5B7288}"/>
              </a:ext>
            </a:extLst>
          </p:cNvPr>
          <p:cNvSpPr>
            <a:spLocks noGrp="1" noChangeArrowheads="1"/>
          </p:cNvSpPr>
          <p:nvPr>
            <p:ph type="body" idx="4294967295"/>
          </p:nvPr>
        </p:nvSpPr>
        <p:spPr>
          <a:xfrm>
            <a:off x="2438400" y="1524000"/>
            <a:ext cx="7772400" cy="4572000"/>
          </a:xfrm>
        </p:spPr>
        <p:txBody>
          <a:bodyPr/>
          <a:lstStyle/>
          <a:p>
            <a:pPr eaLnBrk="1" hangingPunct="1"/>
            <a:r>
              <a:rPr lang="en-US" altLang="en-US"/>
              <a:t>Several instruments useful to professional school counselors:</a:t>
            </a:r>
          </a:p>
          <a:p>
            <a:pPr lvl="1" eaLnBrk="1" hangingPunct="1"/>
            <a:r>
              <a:rPr lang="en-US" altLang="en-US" sz="1800" i="1"/>
              <a:t>Suicide Probability Scale</a:t>
            </a:r>
            <a:r>
              <a:rPr lang="en-US" altLang="en-US" sz="1800"/>
              <a:t> (SPS)</a:t>
            </a:r>
          </a:p>
          <a:p>
            <a:pPr lvl="1" eaLnBrk="1" hangingPunct="1"/>
            <a:r>
              <a:rPr lang="en-US" altLang="en-US" sz="1800" i="1"/>
              <a:t>Beck Scale for Suicide Ideation</a:t>
            </a:r>
            <a:r>
              <a:rPr lang="en-US" altLang="en-US" sz="1800"/>
              <a:t> (BSSI)</a:t>
            </a:r>
          </a:p>
          <a:p>
            <a:pPr lvl="1" eaLnBrk="1" hangingPunct="1"/>
            <a:r>
              <a:rPr lang="en-US" altLang="en-US" sz="1800" i="1"/>
              <a:t>Suicide Ideation Questionnaire</a:t>
            </a:r>
            <a:r>
              <a:rPr lang="en-US" altLang="en-US" sz="1800"/>
              <a:t> (SIQ)</a:t>
            </a:r>
          </a:p>
          <a:p>
            <a:pPr eaLnBrk="1" hangingPunct="1"/>
            <a:r>
              <a:rPr lang="en-US" altLang="en-US"/>
              <a:t>At most, scores should be used as helpful guidelines; professional school counselors must use caution because of the potential for clients to underreport the severity of suicidal thoughts and behaviors.</a:t>
            </a:r>
          </a:p>
        </p:txBody>
      </p:sp>
      <p:sp>
        <p:nvSpPr>
          <p:cNvPr id="2" name="Footer Placeholder 1">
            <a:extLst>
              <a:ext uri="{FF2B5EF4-FFF2-40B4-BE49-F238E27FC236}">
                <a16:creationId xmlns:a16="http://schemas.microsoft.com/office/drawing/2014/main" id="{6FEF1477-B5BB-48AC-BE79-69D4236D21E1}"/>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44EBBBB3-56FB-4DB7-BA51-8764B798FB29}"/>
              </a:ext>
            </a:extLst>
          </p:cNvPr>
          <p:cNvSpPr>
            <a:spLocks noGrp="1"/>
          </p:cNvSpPr>
          <p:nvPr>
            <p:ph type="sldNum" sz="quarter" idx="12"/>
          </p:nvPr>
        </p:nvSpPr>
        <p:spPr/>
        <p:txBody>
          <a:bodyPr/>
          <a:lstStyle/>
          <a:p>
            <a:pPr>
              <a:defRPr/>
            </a:pPr>
            <a:fld id="{91A1EF8D-B4F0-4329-877D-971241991116}"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4128599B-0EAD-40A3-8125-15FD09275D01}"/>
              </a:ext>
            </a:extLst>
          </p:cNvPr>
          <p:cNvSpPr>
            <a:spLocks noGrp="1" noChangeArrowheads="1"/>
          </p:cNvSpPr>
          <p:nvPr>
            <p:ph type="title" idx="4294967295"/>
          </p:nvPr>
        </p:nvSpPr>
        <p:spPr/>
        <p:txBody>
          <a:bodyPr anchor="ctr"/>
          <a:lstStyle/>
          <a:p>
            <a:pPr eaLnBrk="1" hangingPunct="1"/>
            <a:r>
              <a:rPr lang="en-US" altLang="en-US" sz="2000"/>
              <a:t>Violence &amp; Threat Assessment</a:t>
            </a:r>
          </a:p>
        </p:txBody>
      </p:sp>
      <p:sp>
        <p:nvSpPr>
          <p:cNvPr id="62467" name="Rectangle 3">
            <a:extLst>
              <a:ext uri="{FF2B5EF4-FFF2-40B4-BE49-F238E27FC236}">
                <a16:creationId xmlns:a16="http://schemas.microsoft.com/office/drawing/2014/main" id="{79277714-22C2-48A2-8B96-6D44688CFB47}"/>
              </a:ext>
            </a:extLst>
          </p:cNvPr>
          <p:cNvSpPr>
            <a:spLocks noGrp="1" noChangeArrowheads="1"/>
          </p:cNvSpPr>
          <p:nvPr>
            <p:ph type="body" idx="4294967295"/>
          </p:nvPr>
        </p:nvSpPr>
        <p:spPr>
          <a:xfrm>
            <a:off x="2362200" y="1447800"/>
            <a:ext cx="7772400" cy="4876800"/>
          </a:xfrm>
        </p:spPr>
        <p:txBody>
          <a:bodyPr/>
          <a:lstStyle/>
          <a:p>
            <a:pPr eaLnBrk="1" hangingPunct="1"/>
            <a:r>
              <a:rPr lang="en-US" altLang="en-US"/>
              <a:t>Several highly publicized school shootings over the past decade have heightened public interest and fears related to school safety.</a:t>
            </a:r>
          </a:p>
          <a:p>
            <a:pPr eaLnBrk="1" hangingPunct="1"/>
            <a:r>
              <a:rPr lang="en-US" altLang="en-US"/>
              <a:t>Although such instances are rare, students today are more likely to bring a weapon to school, fight on school grounds, and bully or harass other students.</a:t>
            </a:r>
          </a:p>
        </p:txBody>
      </p:sp>
      <p:sp>
        <p:nvSpPr>
          <p:cNvPr id="2" name="Footer Placeholder 1">
            <a:extLst>
              <a:ext uri="{FF2B5EF4-FFF2-40B4-BE49-F238E27FC236}">
                <a16:creationId xmlns:a16="http://schemas.microsoft.com/office/drawing/2014/main" id="{FC9F1C51-9D62-4F40-AB68-1A5EEE6C2F87}"/>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CA3A7130-7BF4-4CFC-868C-AEA734B65192}"/>
              </a:ext>
            </a:extLst>
          </p:cNvPr>
          <p:cNvSpPr>
            <a:spLocks noGrp="1"/>
          </p:cNvSpPr>
          <p:nvPr>
            <p:ph type="sldNum" sz="quarter" idx="12"/>
          </p:nvPr>
        </p:nvSpPr>
        <p:spPr/>
        <p:txBody>
          <a:bodyPr/>
          <a:lstStyle/>
          <a:p>
            <a:pPr>
              <a:defRPr/>
            </a:pPr>
            <a:fld id="{91A1EF8D-B4F0-4329-877D-971241991116}"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8954572-C079-4C04-956B-894660CFF7EB}"/>
              </a:ext>
            </a:extLst>
          </p:cNvPr>
          <p:cNvSpPr>
            <a:spLocks noGrp="1" noChangeArrowheads="1"/>
          </p:cNvSpPr>
          <p:nvPr>
            <p:ph type="title" idx="4294967295"/>
          </p:nvPr>
        </p:nvSpPr>
        <p:spPr>
          <a:xfrm>
            <a:off x="2781300" y="533400"/>
            <a:ext cx="7772400" cy="1143000"/>
          </a:xfrm>
        </p:spPr>
        <p:txBody>
          <a:bodyPr anchor="ctr"/>
          <a:lstStyle/>
          <a:p>
            <a:pPr eaLnBrk="1" hangingPunct="1"/>
            <a:r>
              <a:rPr lang="en-US" altLang="en-US" sz="2000"/>
              <a:t>The Changing Needs of </a:t>
            </a:r>
            <a:br>
              <a:rPr lang="en-US" altLang="en-US" sz="2000"/>
            </a:br>
            <a:r>
              <a:rPr lang="en-US" altLang="en-US" sz="2000"/>
              <a:t>Students and Families</a:t>
            </a:r>
          </a:p>
        </p:txBody>
      </p:sp>
      <p:sp>
        <p:nvSpPr>
          <p:cNvPr id="9219" name="Rectangle 3">
            <a:extLst>
              <a:ext uri="{FF2B5EF4-FFF2-40B4-BE49-F238E27FC236}">
                <a16:creationId xmlns:a16="http://schemas.microsoft.com/office/drawing/2014/main" id="{C543D030-C82E-4815-8A48-9DEE0BD8E12F}"/>
              </a:ext>
            </a:extLst>
          </p:cNvPr>
          <p:cNvSpPr>
            <a:spLocks noGrp="1" noChangeArrowheads="1"/>
          </p:cNvSpPr>
          <p:nvPr>
            <p:ph type="body" idx="4294967295"/>
          </p:nvPr>
        </p:nvSpPr>
        <p:spPr>
          <a:xfrm>
            <a:off x="1285875" y="1905000"/>
            <a:ext cx="7772400" cy="4953000"/>
          </a:xfrm>
        </p:spPr>
        <p:txBody>
          <a:bodyPr/>
          <a:lstStyle/>
          <a:p>
            <a:pPr eaLnBrk="1" hangingPunct="1">
              <a:lnSpc>
                <a:spcPct val="80000"/>
              </a:lnSpc>
            </a:pPr>
            <a:r>
              <a:rPr lang="en-US" altLang="en-US" sz="1700"/>
              <a:t>Rising levels of poverty, substance abuse, and domestic and community violence are a few of the major problems affecting mental health during the latter half of the 20</a:t>
            </a:r>
            <a:r>
              <a:rPr lang="en-US" altLang="en-US" sz="1700" baseline="30000"/>
              <a:t>th</a:t>
            </a:r>
            <a:r>
              <a:rPr lang="en-US" altLang="en-US" sz="1700"/>
              <a:t> century.</a:t>
            </a:r>
          </a:p>
          <a:p>
            <a:pPr eaLnBrk="1" hangingPunct="1">
              <a:lnSpc>
                <a:spcPct val="80000"/>
              </a:lnSpc>
            </a:pPr>
            <a:r>
              <a:rPr lang="en-US" altLang="en-US" sz="1700"/>
              <a:t>20% of all children and adolescents have significant emotional impairment requiring treatment, but only 1 out of 5 actually receive treatment.</a:t>
            </a:r>
          </a:p>
          <a:p>
            <a:pPr eaLnBrk="1" hangingPunct="1">
              <a:lnSpc>
                <a:spcPct val="80000"/>
              </a:lnSpc>
            </a:pPr>
            <a:r>
              <a:rPr lang="en-US" altLang="en-US" sz="1700"/>
              <a:t>Half of all students with emotional problems drop out of school.</a:t>
            </a:r>
          </a:p>
          <a:p>
            <a:pPr eaLnBrk="1" hangingPunct="1">
              <a:lnSpc>
                <a:spcPct val="80000"/>
              </a:lnSpc>
            </a:pPr>
            <a:r>
              <a:rPr lang="en-US" altLang="en-US" sz="1700"/>
              <a:t>Clinical depression afflicts 3-6 million children, contributing to widespread social and emotional problems, including suicide.</a:t>
            </a:r>
          </a:p>
          <a:p>
            <a:pPr eaLnBrk="1" hangingPunct="1">
              <a:lnSpc>
                <a:spcPct val="80000"/>
              </a:lnSpc>
            </a:pPr>
            <a:endParaRPr lang="en-US" altLang="en-US" sz="1700"/>
          </a:p>
          <a:p>
            <a:pPr eaLnBrk="1" hangingPunct="1">
              <a:lnSpc>
                <a:spcPct val="80000"/>
              </a:lnSpc>
            </a:pPr>
            <a:endParaRPr lang="en-US" altLang="en-US" sz="1700"/>
          </a:p>
        </p:txBody>
      </p:sp>
      <p:sp>
        <p:nvSpPr>
          <p:cNvPr id="2" name="Footer Placeholder 1">
            <a:extLst>
              <a:ext uri="{FF2B5EF4-FFF2-40B4-BE49-F238E27FC236}">
                <a16:creationId xmlns:a16="http://schemas.microsoft.com/office/drawing/2014/main" id="{6B4324D0-D15B-4238-97DD-E2A467B24566}"/>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343DD065-3D6D-455A-92C0-97E7BC93CFAD}"/>
              </a:ext>
            </a:extLst>
          </p:cNvPr>
          <p:cNvSpPr>
            <a:spLocks noGrp="1"/>
          </p:cNvSpPr>
          <p:nvPr>
            <p:ph type="sldNum" sz="quarter" idx="12"/>
          </p:nvPr>
        </p:nvSpPr>
        <p:spPr/>
        <p:txBody>
          <a:bodyPr/>
          <a:lstStyle/>
          <a:p>
            <a:pPr>
              <a:defRPr/>
            </a:pPr>
            <a:fld id="{91A1EF8D-B4F0-4329-877D-971241991116}"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13A89726-4720-4886-8141-27F5C042B369}"/>
              </a:ext>
            </a:extLst>
          </p:cNvPr>
          <p:cNvSpPr>
            <a:spLocks noGrp="1" noChangeArrowheads="1"/>
          </p:cNvSpPr>
          <p:nvPr>
            <p:ph type="title" idx="4294967295"/>
          </p:nvPr>
        </p:nvSpPr>
        <p:spPr/>
        <p:txBody>
          <a:bodyPr anchor="ctr"/>
          <a:lstStyle/>
          <a:p>
            <a:pPr eaLnBrk="1" hangingPunct="1"/>
            <a:r>
              <a:rPr lang="en-US" altLang="en-US" sz="2000"/>
              <a:t>Bullying, Harassment, Abuse, and Dating Violence</a:t>
            </a:r>
          </a:p>
        </p:txBody>
      </p:sp>
      <p:sp>
        <p:nvSpPr>
          <p:cNvPr id="64515" name="Rectangle 3">
            <a:extLst>
              <a:ext uri="{FF2B5EF4-FFF2-40B4-BE49-F238E27FC236}">
                <a16:creationId xmlns:a16="http://schemas.microsoft.com/office/drawing/2014/main" id="{7769E671-A57A-4358-BC04-6F2F5E3042EE}"/>
              </a:ext>
            </a:extLst>
          </p:cNvPr>
          <p:cNvSpPr>
            <a:spLocks noGrp="1" noChangeArrowheads="1"/>
          </p:cNvSpPr>
          <p:nvPr>
            <p:ph type="body" idx="4294967295"/>
          </p:nvPr>
        </p:nvSpPr>
        <p:spPr/>
        <p:txBody>
          <a:bodyPr/>
          <a:lstStyle/>
          <a:p>
            <a:pPr eaLnBrk="1" hangingPunct="1">
              <a:lnSpc>
                <a:spcPct val="90000"/>
              </a:lnSpc>
            </a:pPr>
            <a:r>
              <a:rPr lang="en-US" altLang="en-US"/>
              <a:t>At-risk status stems from isolation from societal, cultural, school, family, or peer interactions and institutions.</a:t>
            </a:r>
          </a:p>
          <a:p>
            <a:pPr eaLnBrk="1" hangingPunct="1">
              <a:lnSpc>
                <a:spcPct val="90000"/>
              </a:lnSpc>
            </a:pPr>
            <a:r>
              <a:rPr lang="en-US" altLang="en-US"/>
              <a:t>Isolation may lead to victimization and perpetuation of violence in the forms of bullying and harassment, abuse and neglect, and suicide.</a:t>
            </a:r>
          </a:p>
          <a:p>
            <a:pPr eaLnBrk="1" hangingPunct="1">
              <a:lnSpc>
                <a:spcPct val="90000"/>
              </a:lnSpc>
            </a:pPr>
            <a:endParaRPr lang="en-US" altLang="en-US"/>
          </a:p>
        </p:txBody>
      </p:sp>
      <p:sp>
        <p:nvSpPr>
          <p:cNvPr id="2" name="Footer Placeholder 1">
            <a:extLst>
              <a:ext uri="{FF2B5EF4-FFF2-40B4-BE49-F238E27FC236}">
                <a16:creationId xmlns:a16="http://schemas.microsoft.com/office/drawing/2014/main" id="{BF9FC238-1CB4-4A87-80E8-7877D67B121A}"/>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DD4C50CE-ED24-47BF-AFB5-D86FA1679415}"/>
              </a:ext>
            </a:extLst>
          </p:cNvPr>
          <p:cNvSpPr>
            <a:spLocks noGrp="1"/>
          </p:cNvSpPr>
          <p:nvPr>
            <p:ph type="sldNum" sz="quarter" idx="12"/>
          </p:nvPr>
        </p:nvSpPr>
        <p:spPr/>
        <p:txBody>
          <a:bodyPr/>
          <a:lstStyle/>
          <a:p>
            <a:pPr>
              <a:defRPr/>
            </a:pPr>
            <a:fld id="{91A1EF8D-B4F0-4329-877D-971241991116}"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BE3FEB2F-8412-4A8D-AEBF-5B28BD5D94BF}"/>
              </a:ext>
            </a:extLst>
          </p:cNvPr>
          <p:cNvSpPr>
            <a:spLocks noGrp="1" noChangeArrowheads="1"/>
          </p:cNvSpPr>
          <p:nvPr>
            <p:ph type="title" idx="4294967295"/>
          </p:nvPr>
        </p:nvSpPr>
        <p:spPr/>
        <p:txBody>
          <a:bodyPr anchor="ctr"/>
          <a:lstStyle/>
          <a:p>
            <a:pPr eaLnBrk="1" hangingPunct="1"/>
            <a:r>
              <a:rPr lang="en-US" altLang="en-US"/>
              <a:t>Bullying &amp; Harassment</a:t>
            </a:r>
          </a:p>
        </p:txBody>
      </p:sp>
      <p:sp>
        <p:nvSpPr>
          <p:cNvPr id="66563" name="Rectangle 3">
            <a:extLst>
              <a:ext uri="{FF2B5EF4-FFF2-40B4-BE49-F238E27FC236}">
                <a16:creationId xmlns:a16="http://schemas.microsoft.com/office/drawing/2014/main" id="{4C1A8367-31C0-4D79-BE09-DEEAC8C04BC9}"/>
              </a:ext>
            </a:extLst>
          </p:cNvPr>
          <p:cNvSpPr>
            <a:spLocks noGrp="1" noChangeArrowheads="1"/>
          </p:cNvSpPr>
          <p:nvPr>
            <p:ph type="body" idx="4294967295"/>
          </p:nvPr>
        </p:nvSpPr>
        <p:spPr>
          <a:xfrm>
            <a:off x="2133600" y="1447800"/>
            <a:ext cx="7772400" cy="4876800"/>
          </a:xfrm>
        </p:spPr>
        <p:txBody>
          <a:bodyPr/>
          <a:lstStyle/>
          <a:p>
            <a:pPr eaLnBrk="1" hangingPunct="1">
              <a:lnSpc>
                <a:spcPct val="80000"/>
              </a:lnSpc>
            </a:pPr>
            <a:r>
              <a:rPr lang="en-US" altLang="en-US"/>
              <a:t>Bullying and harassment are caused when an imbalance of power is created.</a:t>
            </a:r>
          </a:p>
          <a:p>
            <a:pPr eaLnBrk="1" hangingPunct="1">
              <a:lnSpc>
                <a:spcPct val="80000"/>
              </a:lnSpc>
            </a:pPr>
            <a:r>
              <a:rPr lang="en-US" altLang="en-US"/>
              <a:t>Failure of adults and bystanders to act encourages perpetuation of reputations of abusers as strong individuals, and victims as weak.</a:t>
            </a:r>
          </a:p>
          <a:p>
            <a:pPr eaLnBrk="1" hangingPunct="1">
              <a:lnSpc>
                <a:spcPct val="80000"/>
              </a:lnSpc>
            </a:pPr>
            <a:r>
              <a:rPr lang="en-US" altLang="en-US"/>
              <a:t>The quickest way to interrupt the cycle of bullying or harassment is for adults and peers to intervene.</a:t>
            </a:r>
          </a:p>
          <a:p>
            <a:pPr eaLnBrk="1" hangingPunct="1">
              <a:lnSpc>
                <a:spcPct val="80000"/>
              </a:lnSpc>
            </a:pPr>
            <a:r>
              <a:rPr lang="en-US" altLang="en-US"/>
              <a:t>Teaching adults and peers the importance of intervening and how to effectively intervene is a critical role of the professional school counselor.</a:t>
            </a:r>
          </a:p>
        </p:txBody>
      </p:sp>
      <p:sp>
        <p:nvSpPr>
          <p:cNvPr id="2" name="Footer Placeholder 1">
            <a:extLst>
              <a:ext uri="{FF2B5EF4-FFF2-40B4-BE49-F238E27FC236}">
                <a16:creationId xmlns:a16="http://schemas.microsoft.com/office/drawing/2014/main" id="{BB68CFF4-0463-4757-AAB5-F922CE83200D}"/>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6F60CE6E-4491-4299-9830-C978B9B53E6F}"/>
              </a:ext>
            </a:extLst>
          </p:cNvPr>
          <p:cNvSpPr>
            <a:spLocks noGrp="1"/>
          </p:cNvSpPr>
          <p:nvPr>
            <p:ph type="sldNum" sz="quarter" idx="12"/>
          </p:nvPr>
        </p:nvSpPr>
        <p:spPr/>
        <p:txBody>
          <a:bodyPr/>
          <a:lstStyle/>
          <a:p>
            <a:pPr>
              <a:defRPr/>
            </a:pPr>
            <a:fld id="{91A1EF8D-B4F0-4329-877D-971241991116}"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6393C222-B6F8-4A22-BAF8-A3B35BB4639F}"/>
              </a:ext>
            </a:extLst>
          </p:cNvPr>
          <p:cNvSpPr>
            <a:spLocks noGrp="1"/>
          </p:cNvSpPr>
          <p:nvPr>
            <p:ph type="title" idx="4294967295"/>
          </p:nvPr>
        </p:nvSpPr>
        <p:spPr/>
        <p:txBody>
          <a:bodyPr anchor="ctr"/>
          <a:lstStyle/>
          <a:p>
            <a:pPr eaLnBrk="1" hangingPunct="1"/>
            <a:r>
              <a:rPr lang="en-US" altLang="en-US"/>
              <a:t>Bullying &amp; Harassment (cont)</a:t>
            </a:r>
          </a:p>
        </p:txBody>
      </p:sp>
      <p:sp>
        <p:nvSpPr>
          <p:cNvPr id="68611" name="Content Placeholder 2">
            <a:extLst>
              <a:ext uri="{FF2B5EF4-FFF2-40B4-BE49-F238E27FC236}">
                <a16:creationId xmlns:a16="http://schemas.microsoft.com/office/drawing/2014/main" id="{4813D5FF-C34E-4D3F-89BD-E119512B9D6B}"/>
              </a:ext>
            </a:extLst>
          </p:cNvPr>
          <p:cNvSpPr>
            <a:spLocks noGrp="1"/>
          </p:cNvSpPr>
          <p:nvPr>
            <p:ph idx="4294967295"/>
          </p:nvPr>
        </p:nvSpPr>
        <p:spPr/>
        <p:txBody>
          <a:bodyPr/>
          <a:lstStyle/>
          <a:p>
            <a:pPr eaLnBrk="1" hangingPunct="1"/>
            <a:r>
              <a:rPr lang="en-US" altLang="en-US"/>
              <a:t>Bullying and harassment have become so problematic in schools that many states now have legislation or regulations prohibiting these behaviors.</a:t>
            </a:r>
          </a:p>
          <a:p>
            <a:pPr eaLnBrk="1" hangingPunct="1"/>
            <a:r>
              <a:rPr lang="en-US" altLang="en-US"/>
              <a:t>This includes indirect forms of bullying and harassment such as relational aggression and cyberbullying.</a:t>
            </a:r>
          </a:p>
        </p:txBody>
      </p:sp>
      <p:sp>
        <p:nvSpPr>
          <p:cNvPr id="2" name="Footer Placeholder 1">
            <a:extLst>
              <a:ext uri="{FF2B5EF4-FFF2-40B4-BE49-F238E27FC236}">
                <a16:creationId xmlns:a16="http://schemas.microsoft.com/office/drawing/2014/main" id="{95ABB9A2-CC21-4392-8F69-535FFD62CCF2}"/>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37494D26-2491-4090-A8DF-A4A45A8D1A06}"/>
              </a:ext>
            </a:extLst>
          </p:cNvPr>
          <p:cNvSpPr>
            <a:spLocks noGrp="1"/>
          </p:cNvSpPr>
          <p:nvPr>
            <p:ph type="sldNum" sz="quarter" idx="12"/>
          </p:nvPr>
        </p:nvSpPr>
        <p:spPr/>
        <p:txBody>
          <a:bodyPr/>
          <a:lstStyle/>
          <a:p>
            <a:pPr>
              <a:defRPr/>
            </a:pPr>
            <a:fld id="{91A1EF8D-B4F0-4329-877D-971241991116}"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F0182569-A835-42FD-A045-00102880AF44}"/>
              </a:ext>
            </a:extLst>
          </p:cNvPr>
          <p:cNvSpPr>
            <a:spLocks noGrp="1" noChangeArrowheads="1"/>
          </p:cNvSpPr>
          <p:nvPr>
            <p:ph type="title" idx="4294967295"/>
          </p:nvPr>
        </p:nvSpPr>
        <p:spPr/>
        <p:txBody>
          <a:bodyPr anchor="ctr"/>
          <a:lstStyle/>
          <a:p>
            <a:pPr eaLnBrk="1" hangingPunct="1"/>
            <a:r>
              <a:rPr lang="en-US" altLang="en-US" sz="2000"/>
              <a:t>Physical Abuse, Sexual </a:t>
            </a:r>
            <a:br>
              <a:rPr lang="en-US" altLang="en-US" sz="2000"/>
            </a:br>
            <a:r>
              <a:rPr lang="en-US" altLang="en-US" sz="2000"/>
              <a:t>Abuse, &amp; Neglect</a:t>
            </a:r>
          </a:p>
        </p:txBody>
      </p:sp>
      <p:sp>
        <p:nvSpPr>
          <p:cNvPr id="69635" name="Rectangle 3">
            <a:extLst>
              <a:ext uri="{FF2B5EF4-FFF2-40B4-BE49-F238E27FC236}">
                <a16:creationId xmlns:a16="http://schemas.microsoft.com/office/drawing/2014/main" id="{EB7F0BDE-BD66-4E8D-9CD2-CA7D87032103}"/>
              </a:ext>
            </a:extLst>
          </p:cNvPr>
          <p:cNvSpPr>
            <a:spLocks noGrp="1" noChangeArrowheads="1"/>
          </p:cNvSpPr>
          <p:nvPr>
            <p:ph type="body" idx="4294967295"/>
          </p:nvPr>
        </p:nvSpPr>
        <p:spPr>
          <a:xfrm>
            <a:off x="2133600" y="1981200"/>
            <a:ext cx="7772400" cy="5334000"/>
          </a:xfrm>
        </p:spPr>
        <p:txBody>
          <a:bodyPr/>
          <a:lstStyle/>
          <a:p>
            <a:pPr eaLnBrk="1" hangingPunct="1">
              <a:lnSpc>
                <a:spcPct val="90000"/>
              </a:lnSpc>
            </a:pPr>
            <a:r>
              <a:rPr lang="en-US" altLang="en-US" sz="1600"/>
              <a:t>Widespread physical and sexual abuse and neglect often result in devastating long-term emotional problems, including anxiety, depression, substance abuse, and other serious psychiatric disturbances.</a:t>
            </a:r>
          </a:p>
          <a:p>
            <a:pPr eaLnBrk="1" hangingPunct="1">
              <a:lnSpc>
                <a:spcPct val="90000"/>
              </a:lnSpc>
            </a:pPr>
            <a:r>
              <a:rPr lang="en-US" altLang="en-US" sz="1600"/>
              <a:t>Emotional and social isolation is particularly problematic with individuals who have been abused or neglected, or are witnesses of abuse.</a:t>
            </a:r>
          </a:p>
          <a:p>
            <a:pPr eaLnBrk="1" hangingPunct="1">
              <a:lnSpc>
                <a:spcPct val="90000"/>
              </a:lnSpc>
            </a:pPr>
            <a:r>
              <a:rPr lang="en-US" altLang="en-US" sz="1600"/>
              <a:t>Incidences of dating violence have risen over the past decade and affects many teenagers.</a:t>
            </a:r>
          </a:p>
          <a:p>
            <a:pPr eaLnBrk="1" hangingPunct="1">
              <a:lnSpc>
                <a:spcPct val="90000"/>
              </a:lnSpc>
            </a:pPr>
            <a:r>
              <a:rPr lang="en-US" altLang="en-US" sz="1600"/>
              <a:t>Victims of dating violence displayed increased risks of suicidal thought and actions, substance use, depression, and risky sexual behavior.</a:t>
            </a:r>
          </a:p>
        </p:txBody>
      </p:sp>
      <p:sp>
        <p:nvSpPr>
          <p:cNvPr id="2" name="Footer Placeholder 1">
            <a:extLst>
              <a:ext uri="{FF2B5EF4-FFF2-40B4-BE49-F238E27FC236}">
                <a16:creationId xmlns:a16="http://schemas.microsoft.com/office/drawing/2014/main" id="{8B6696CB-7A92-46E8-9FB3-A0E4529519FB}"/>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B606B70B-3B04-41BB-B6BB-5E00BC0DCB6F}"/>
              </a:ext>
            </a:extLst>
          </p:cNvPr>
          <p:cNvSpPr>
            <a:spLocks noGrp="1"/>
          </p:cNvSpPr>
          <p:nvPr>
            <p:ph type="sldNum" sz="quarter" idx="12"/>
          </p:nvPr>
        </p:nvSpPr>
        <p:spPr/>
        <p:txBody>
          <a:bodyPr/>
          <a:lstStyle/>
          <a:p>
            <a:pPr>
              <a:defRPr/>
            </a:pPr>
            <a:fld id="{91A1EF8D-B4F0-4329-877D-971241991116}"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039C6FB0-5936-4EE8-8E12-20177A7ECF97}"/>
              </a:ext>
            </a:extLst>
          </p:cNvPr>
          <p:cNvSpPr>
            <a:spLocks noGrp="1" noChangeArrowheads="1"/>
          </p:cNvSpPr>
          <p:nvPr>
            <p:ph type="title" idx="4294967295"/>
          </p:nvPr>
        </p:nvSpPr>
        <p:spPr/>
        <p:txBody>
          <a:bodyPr anchor="ctr"/>
          <a:lstStyle/>
          <a:p>
            <a:pPr eaLnBrk="1" hangingPunct="1"/>
            <a:r>
              <a:rPr lang="en-US" altLang="en-US"/>
              <a:t>Threat Assessment</a:t>
            </a:r>
          </a:p>
        </p:txBody>
      </p:sp>
      <p:sp>
        <p:nvSpPr>
          <p:cNvPr id="71683" name="Rectangle 3">
            <a:extLst>
              <a:ext uri="{FF2B5EF4-FFF2-40B4-BE49-F238E27FC236}">
                <a16:creationId xmlns:a16="http://schemas.microsoft.com/office/drawing/2014/main" id="{D7E1B5EB-BE5C-443A-9CB5-8E94A43D5681}"/>
              </a:ext>
            </a:extLst>
          </p:cNvPr>
          <p:cNvSpPr>
            <a:spLocks noGrp="1" noChangeArrowheads="1"/>
          </p:cNvSpPr>
          <p:nvPr>
            <p:ph type="body" idx="4294967295"/>
          </p:nvPr>
        </p:nvSpPr>
        <p:spPr/>
        <p:txBody>
          <a:bodyPr/>
          <a:lstStyle/>
          <a:p>
            <a:pPr eaLnBrk="1" hangingPunct="1">
              <a:lnSpc>
                <a:spcPct val="90000"/>
              </a:lnSpc>
            </a:pPr>
            <a:r>
              <a:rPr lang="en-US" altLang="en-US"/>
              <a:t>Violent acts committed on school property increased sharply during the 1980s, but have been steadily declining since 1993.</a:t>
            </a:r>
          </a:p>
          <a:p>
            <a:pPr eaLnBrk="1" hangingPunct="1">
              <a:lnSpc>
                <a:spcPct val="90000"/>
              </a:lnSpc>
            </a:pPr>
            <a:r>
              <a:rPr lang="en-US" altLang="en-US"/>
              <a:t>There is no foolproof profile of violent youth or list of risk factors that allows certain identification of youth as violent.</a:t>
            </a:r>
          </a:p>
          <a:p>
            <a:pPr eaLnBrk="1" hangingPunct="1">
              <a:lnSpc>
                <a:spcPct val="90000"/>
              </a:lnSpc>
            </a:pPr>
            <a:r>
              <a:rPr lang="en-US" altLang="en-US"/>
              <a:t>Threat assessment, developmental programming, prevention, and intervention are all part of a comprehensive school safety program.</a:t>
            </a:r>
          </a:p>
          <a:p>
            <a:pPr eaLnBrk="1" hangingPunct="1">
              <a:lnSpc>
                <a:spcPct val="90000"/>
              </a:lnSpc>
            </a:pPr>
            <a:endParaRPr lang="en-US" altLang="en-US"/>
          </a:p>
        </p:txBody>
      </p:sp>
      <p:sp>
        <p:nvSpPr>
          <p:cNvPr id="2" name="Footer Placeholder 1">
            <a:extLst>
              <a:ext uri="{FF2B5EF4-FFF2-40B4-BE49-F238E27FC236}">
                <a16:creationId xmlns:a16="http://schemas.microsoft.com/office/drawing/2014/main" id="{4D32A3AC-A7C5-43CB-8074-0EA0723ED0D3}"/>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EE27503C-5B7B-4EF3-9A79-8194950D9377}"/>
              </a:ext>
            </a:extLst>
          </p:cNvPr>
          <p:cNvSpPr>
            <a:spLocks noGrp="1"/>
          </p:cNvSpPr>
          <p:nvPr>
            <p:ph type="sldNum" sz="quarter" idx="12"/>
          </p:nvPr>
        </p:nvSpPr>
        <p:spPr/>
        <p:txBody>
          <a:bodyPr/>
          <a:lstStyle/>
          <a:p>
            <a:pPr>
              <a:defRPr/>
            </a:pPr>
            <a:fld id="{91A1EF8D-B4F0-4329-877D-971241991116}"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BB55EEAC-439C-48BE-841E-352C02740502}"/>
              </a:ext>
            </a:extLst>
          </p:cNvPr>
          <p:cNvSpPr>
            <a:spLocks noGrp="1" noChangeArrowheads="1"/>
          </p:cNvSpPr>
          <p:nvPr>
            <p:ph type="title" idx="4294967295"/>
          </p:nvPr>
        </p:nvSpPr>
        <p:spPr>
          <a:xfrm>
            <a:off x="2781300" y="152400"/>
            <a:ext cx="7772400" cy="1143000"/>
          </a:xfrm>
        </p:spPr>
        <p:txBody>
          <a:bodyPr anchor="ctr"/>
          <a:lstStyle/>
          <a:p>
            <a:pPr eaLnBrk="1" hangingPunct="1"/>
            <a:r>
              <a:rPr lang="en-US" altLang="en-US"/>
              <a:t>Threat Assessment (cont.)</a:t>
            </a:r>
          </a:p>
        </p:txBody>
      </p:sp>
      <p:sp>
        <p:nvSpPr>
          <p:cNvPr id="73731" name="Rectangle 3">
            <a:extLst>
              <a:ext uri="{FF2B5EF4-FFF2-40B4-BE49-F238E27FC236}">
                <a16:creationId xmlns:a16="http://schemas.microsoft.com/office/drawing/2014/main" id="{747326DA-6332-4DC9-9F5C-A8B7EA468124}"/>
              </a:ext>
            </a:extLst>
          </p:cNvPr>
          <p:cNvSpPr>
            <a:spLocks noGrp="1" noChangeArrowheads="1"/>
          </p:cNvSpPr>
          <p:nvPr>
            <p:ph type="body" idx="4294967295"/>
          </p:nvPr>
        </p:nvSpPr>
        <p:spPr>
          <a:xfrm>
            <a:off x="2781300" y="1295400"/>
            <a:ext cx="7772400" cy="5715000"/>
          </a:xfrm>
        </p:spPr>
        <p:txBody>
          <a:bodyPr/>
          <a:lstStyle/>
          <a:p>
            <a:pPr eaLnBrk="1" hangingPunct="1">
              <a:lnSpc>
                <a:spcPct val="80000"/>
              </a:lnSpc>
            </a:pPr>
            <a:r>
              <a:rPr lang="en-US" altLang="en-US" sz="1600"/>
              <a:t>Most violent students are not playful.</a:t>
            </a:r>
          </a:p>
          <a:p>
            <a:pPr eaLnBrk="1" hangingPunct="1">
              <a:lnSpc>
                <a:spcPct val="80000"/>
              </a:lnSpc>
            </a:pPr>
            <a:r>
              <a:rPr lang="en-US" altLang="en-US" sz="1600"/>
              <a:t>Violent students often feel desperate and panic-stricken, fearing that others want to hurt them.</a:t>
            </a:r>
          </a:p>
          <a:p>
            <a:pPr eaLnBrk="1" hangingPunct="1">
              <a:lnSpc>
                <a:spcPct val="80000"/>
              </a:lnSpc>
            </a:pPr>
            <a:r>
              <a:rPr lang="en-US" altLang="en-US" sz="1600"/>
              <a:t>In general, males aged 15-24 have a higher risk of violence.</a:t>
            </a:r>
          </a:p>
          <a:p>
            <a:pPr eaLnBrk="1" hangingPunct="1">
              <a:lnSpc>
                <a:spcPct val="80000"/>
              </a:lnSpc>
            </a:pPr>
            <a:r>
              <a:rPr lang="en-US" altLang="en-US" sz="1600"/>
              <a:t>Students from lower socio-economic status have higher associated risks.</a:t>
            </a:r>
          </a:p>
          <a:p>
            <a:pPr eaLnBrk="1" hangingPunct="1">
              <a:lnSpc>
                <a:spcPct val="80000"/>
              </a:lnSpc>
            </a:pPr>
            <a:r>
              <a:rPr lang="en-US" altLang="en-US" sz="1600"/>
              <a:t>Students with thought disorders and disorders of impulse present with higher degrees of risk.</a:t>
            </a:r>
          </a:p>
          <a:p>
            <a:pPr eaLnBrk="1" hangingPunct="1">
              <a:lnSpc>
                <a:spcPct val="80000"/>
              </a:lnSpc>
            </a:pPr>
            <a:r>
              <a:rPr lang="en-US" altLang="en-US" sz="1600"/>
              <a:t>Those with a history of violent acts are at greater risk for future violent acts.</a:t>
            </a:r>
          </a:p>
          <a:p>
            <a:pPr eaLnBrk="1" hangingPunct="1">
              <a:lnSpc>
                <a:spcPct val="80000"/>
              </a:lnSpc>
            </a:pPr>
            <a:r>
              <a:rPr lang="en-US" altLang="en-US" sz="1600"/>
              <a:t>Environmental risk factors include: </a:t>
            </a:r>
          </a:p>
          <a:p>
            <a:pPr lvl="1" eaLnBrk="1" hangingPunct="1">
              <a:lnSpc>
                <a:spcPct val="80000"/>
              </a:lnSpc>
            </a:pPr>
            <a:r>
              <a:rPr lang="en-US" altLang="en-US"/>
              <a:t>Unstable family and peer relationships</a:t>
            </a:r>
          </a:p>
          <a:p>
            <a:pPr lvl="1" eaLnBrk="1" hangingPunct="1">
              <a:lnSpc>
                <a:spcPct val="80000"/>
              </a:lnSpc>
            </a:pPr>
            <a:r>
              <a:rPr lang="en-US" altLang="en-US"/>
              <a:t>Association with criminal or sexual predators</a:t>
            </a:r>
          </a:p>
          <a:p>
            <a:pPr lvl="1" eaLnBrk="1" hangingPunct="1">
              <a:lnSpc>
                <a:spcPct val="80000"/>
              </a:lnSpc>
            </a:pPr>
            <a:r>
              <a:rPr lang="en-US" altLang="en-US"/>
              <a:t>Association with antisocial peers</a:t>
            </a:r>
          </a:p>
          <a:p>
            <a:pPr lvl="1" eaLnBrk="1" hangingPunct="1">
              <a:lnSpc>
                <a:spcPct val="80000"/>
              </a:lnSpc>
            </a:pPr>
            <a:r>
              <a:rPr lang="en-US" altLang="en-US"/>
              <a:t>Educational problems</a:t>
            </a:r>
          </a:p>
          <a:p>
            <a:pPr lvl="1" eaLnBrk="1" hangingPunct="1">
              <a:lnSpc>
                <a:spcPct val="80000"/>
              </a:lnSpc>
            </a:pPr>
            <a:r>
              <a:rPr lang="en-US" altLang="en-US"/>
              <a:t>Living in an urban environment</a:t>
            </a:r>
          </a:p>
        </p:txBody>
      </p:sp>
      <p:sp>
        <p:nvSpPr>
          <p:cNvPr id="2" name="Footer Placeholder 1">
            <a:extLst>
              <a:ext uri="{FF2B5EF4-FFF2-40B4-BE49-F238E27FC236}">
                <a16:creationId xmlns:a16="http://schemas.microsoft.com/office/drawing/2014/main" id="{2903129E-05D2-4E29-AD7D-B5C377C3743A}"/>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C4733897-F1C4-4350-810D-329360B1F03C}"/>
              </a:ext>
            </a:extLst>
          </p:cNvPr>
          <p:cNvSpPr>
            <a:spLocks noGrp="1"/>
          </p:cNvSpPr>
          <p:nvPr>
            <p:ph type="sldNum" sz="quarter" idx="12"/>
          </p:nvPr>
        </p:nvSpPr>
        <p:spPr/>
        <p:txBody>
          <a:bodyPr/>
          <a:lstStyle/>
          <a:p>
            <a:pPr>
              <a:defRPr/>
            </a:pPr>
            <a:fld id="{91A1EF8D-B4F0-4329-877D-971241991116}"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781C4F23-73FF-4E20-B2A2-F08A088D2670}"/>
              </a:ext>
            </a:extLst>
          </p:cNvPr>
          <p:cNvSpPr>
            <a:spLocks noGrp="1" noChangeArrowheads="1"/>
          </p:cNvSpPr>
          <p:nvPr>
            <p:ph type="title" idx="4294967295"/>
          </p:nvPr>
        </p:nvSpPr>
        <p:spPr>
          <a:xfrm>
            <a:off x="2781300" y="152400"/>
            <a:ext cx="7772400" cy="1143000"/>
          </a:xfrm>
        </p:spPr>
        <p:txBody>
          <a:bodyPr anchor="ctr"/>
          <a:lstStyle/>
          <a:p>
            <a:pPr eaLnBrk="1" hangingPunct="1"/>
            <a:r>
              <a:rPr lang="en-US" altLang="en-US"/>
              <a:t>Threat Assessment (cont.)</a:t>
            </a:r>
          </a:p>
        </p:txBody>
      </p:sp>
      <p:sp>
        <p:nvSpPr>
          <p:cNvPr id="75779" name="Rectangle 3">
            <a:extLst>
              <a:ext uri="{FF2B5EF4-FFF2-40B4-BE49-F238E27FC236}">
                <a16:creationId xmlns:a16="http://schemas.microsoft.com/office/drawing/2014/main" id="{6E3EA7E3-B12A-49A3-ACF6-EAE41A42DE11}"/>
              </a:ext>
            </a:extLst>
          </p:cNvPr>
          <p:cNvSpPr>
            <a:spLocks noGrp="1" noChangeArrowheads="1"/>
          </p:cNvSpPr>
          <p:nvPr>
            <p:ph type="body" idx="4294967295"/>
          </p:nvPr>
        </p:nvSpPr>
        <p:spPr>
          <a:xfrm>
            <a:off x="2781300" y="1295400"/>
            <a:ext cx="7772400" cy="5638800"/>
          </a:xfrm>
        </p:spPr>
        <p:txBody>
          <a:bodyPr/>
          <a:lstStyle/>
          <a:p>
            <a:pPr eaLnBrk="1" hangingPunct="1">
              <a:lnSpc>
                <a:spcPct val="80000"/>
              </a:lnSpc>
            </a:pPr>
            <a:r>
              <a:rPr lang="en-US" altLang="en-US"/>
              <a:t>In previous school shooting incidences, most times the attacker revealed his plan to at least one other person not involved in the attack, and most had access to guns and previous experiences using guns.</a:t>
            </a:r>
          </a:p>
          <a:p>
            <a:pPr eaLnBrk="1" hangingPunct="1">
              <a:lnSpc>
                <a:spcPct val="80000"/>
              </a:lnSpc>
            </a:pPr>
            <a:r>
              <a:rPr lang="en-US" altLang="en-US"/>
              <a:t>FBI’s classification of threats:</a:t>
            </a:r>
          </a:p>
          <a:p>
            <a:pPr lvl="1" eaLnBrk="1" hangingPunct="1">
              <a:lnSpc>
                <a:spcPct val="80000"/>
              </a:lnSpc>
            </a:pPr>
            <a:r>
              <a:rPr lang="en-US" altLang="en-US" sz="1800"/>
              <a:t>Indirect threats</a:t>
            </a:r>
          </a:p>
          <a:p>
            <a:pPr lvl="1" eaLnBrk="1" hangingPunct="1">
              <a:lnSpc>
                <a:spcPct val="80000"/>
              </a:lnSpc>
            </a:pPr>
            <a:r>
              <a:rPr lang="en-US" altLang="en-US" sz="1800"/>
              <a:t>Veiled threats</a:t>
            </a:r>
          </a:p>
          <a:p>
            <a:pPr lvl="1" eaLnBrk="1" hangingPunct="1">
              <a:lnSpc>
                <a:spcPct val="80000"/>
              </a:lnSpc>
            </a:pPr>
            <a:r>
              <a:rPr lang="en-US" altLang="en-US" sz="1800"/>
              <a:t>Conditional threats</a:t>
            </a:r>
          </a:p>
          <a:p>
            <a:pPr lvl="1" eaLnBrk="1" hangingPunct="1">
              <a:lnSpc>
                <a:spcPct val="80000"/>
              </a:lnSpc>
            </a:pPr>
            <a:r>
              <a:rPr lang="en-US" altLang="en-US" sz="1800"/>
              <a:t>Direct threats</a:t>
            </a:r>
          </a:p>
          <a:p>
            <a:pPr eaLnBrk="1" hangingPunct="1">
              <a:lnSpc>
                <a:spcPct val="80000"/>
              </a:lnSpc>
            </a:pPr>
            <a:r>
              <a:rPr lang="en-US" altLang="en-US"/>
              <a:t>FBI’s 4-pronged Assessment Model</a:t>
            </a:r>
          </a:p>
          <a:p>
            <a:pPr lvl="1" eaLnBrk="1" hangingPunct="1">
              <a:lnSpc>
                <a:spcPct val="80000"/>
              </a:lnSpc>
            </a:pPr>
            <a:r>
              <a:rPr lang="en-US" altLang="en-US" sz="1800"/>
              <a:t>Personality of the Student</a:t>
            </a:r>
          </a:p>
          <a:p>
            <a:pPr lvl="1" eaLnBrk="1" hangingPunct="1">
              <a:lnSpc>
                <a:spcPct val="80000"/>
              </a:lnSpc>
            </a:pPr>
            <a:r>
              <a:rPr lang="en-US" altLang="en-US" sz="1800"/>
              <a:t>Family Dynamics</a:t>
            </a:r>
          </a:p>
          <a:p>
            <a:pPr lvl="1" eaLnBrk="1" hangingPunct="1">
              <a:lnSpc>
                <a:spcPct val="80000"/>
              </a:lnSpc>
            </a:pPr>
            <a:r>
              <a:rPr lang="en-US" altLang="en-US" sz="1800"/>
              <a:t>School Dynamics</a:t>
            </a:r>
          </a:p>
          <a:p>
            <a:pPr lvl="1" eaLnBrk="1" hangingPunct="1">
              <a:lnSpc>
                <a:spcPct val="80000"/>
              </a:lnSpc>
            </a:pPr>
            <a:r>
              <a:rPr lang="en-US" altLang="en-US" sz="1800"/>
              <a:t>Social Dynamics</a:t>
            </a:r>
          </a:p>
          <a:p>
            <a:pPr lvl="1" eaLnBrk="1" hangingPunct="1">
              <a:lnSpc>
                <a:spcPct val="80000"/>
              </a:lnSpc>
              <a:buFont typeface="Verdana" panose="020B0604030504040204" pitchFamily="34" charset="0"/>
              <a:buNone/>
            </a:pPr>
            <a:endParaRPr lang="en-US" altLang="en-US" sz="1800"/>
          </a:p>
        </p:txBody>
      </p:sp>
      <p:sp>
        <p:nvSpPr>
          <p:cNvPr id="2" name="Footer Placeholder 1">
            <a:extLst>
              <a:ext uri="{FF2B5EF4-FFF2-40B4-BE49-F238E27FC236}">
                <a16:creationId xmlns:a16="http://schemas.microsoft.com/office/drawing/2014/main" id="{03B6CC90-3811-4743-AB44-F0D5080A514E}"/>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980FEE39-512A-47E7-BCC7-C153B2746AA3}"/>
              </a:ext>
            </a:extLst>
          </p:cNvPr>
          <p:cNvSpPr>
            <a:spLocks noGrp="1"/>
          </p:cNvSpPr>
          <p:nvPr>
            <p:ph type="sldNum" sz="quarter" idx="12"/>
          </p:nvPr>
        </p:nvSpPr>
        <p:spPr/>
        <p:txBody>
          <a:bodyPr/>
          <a:lstStyle/>
          <a:p>
            <a:pPr>
              <a:defRPr/>
            </a:pPr>
            <a:fld id="{91A1EF8D-B4F0-4329-877D-971241991116}"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678EAE4A-FD11-49BE-9671-3C53D71925BB}"/>
              </a:ext>
            </a:extLst>
          </p:cNvPr>
          <p:cNvSpPr>
            <a:spLocks noGrp="1" noChangeArrowheads="1"/>
          </p:cNvSpPr>
          <p:nvPr>
            <p:ph type="title" idx="4294967295"/>
          </p:nvPr>
        </p:nvSpPr>
        <p:spPr>
          <a:xfrm>
            <a:off x="2781300" y="304800"/>
            <a:ext cx="7772400" cy="1143000"/>
          </a:xfrm>
        </p:spPr>
        <p:txBody>
          <a:bodyPr anchor="ctr"/>
          <a:lstStyle/>
          <a:p>
            <a:pPr eaLnBrk="1" hangingPunct="1"/>
            <a:r>
              <a:rPr lang="en-US" altLang="en-US" sz="1600"/>
              <a:t>Suggestions for Prevention of Violence and Intervening with Youth At Risk</a:t>
            </a:r>
          </a:p>
        </p:txBody>
      </p:sp>
      <p:sp>
        <p:nvSpPr>
          <p:cNvPr id="77827" name="Rectangle 3">
            <a:extLst>
              <a:ext uri="{FF2B5EF4-FFF2-40B4-BE49-F238E27FC236}">
                <a16:creationId xmlns:a16="http://schemas.microsoft.com/office/drawing/2014/main" id="{E176A778-5B23-459F-B1E7-56822DD972A4}"/>
              </a:ext>
            </a:extLst>
          </p:cNvPr>
          <p:cNvSpPr>
            <a:spLocks noGrp="1" noChangeArrowheads="1"/>
          </p:cNvSpPr>
          <p:nvPr>
            <p:ph type="body" idx="4294967295"/>
          </p:nvPr>
        </p:nvSpPr>
        <p:spPr>
          <a:xfrm>
            <a:off x="2781300" y="1752600"/>
            <a:ext cx="7886700" cy="5257800"/>
          </a:xfrm>
        </p:spPr>
        <p:txBody>
          <a:bodyPr/>
          <a:lstStyle/>
          <a:p>
            <a:pPr eaLnBrk="1" hangingPunct="1">
              <a:lnSpc>
                <a:spcPct val="80000"/>
              </a:lnSpc>
            </a:pPr>
            <a:r>
              <a:rPr lang="en-US" altLang="en-US" sz="1500"/>
              <a:t>Increase the quality and frequency of peer contacts.</a:t>
            </a:r>
          </a:p>
          <a:p>
            <a:pPr eaLnBrk="1" hangingPunct="1">
              <a:lnSpc>
                <a:spcPct val="80000"/>
              </a:lnSpc>
            </a:pPr>
            <a:r>
              <a:rPr lang="en-US" altLang="en-US" sz="1500"/>
              <a:t>Create a sense of hope and feelings of togetherness in the school and community.</a:t>
            </a:r>
          </a:p>
          <a:p>
            <a:pPr eaLnBrk="1" hangingPunct="1">
              <a:lnSpc>
                <a:spcPct val="80000"/>
              </a:lnSpc>
            </a:pPr>
            <a:r>
              <a:rPr lang="en-US" altLang="en-US" sz="1500"/>
              <a:t>Teach and role-play interpersonal and social skills in real life situations.</a:t>
            </a:r>
          </a:p>
          <a:p>
            <a:pPr eaLnBrk="1" hangingPunct="1">
              <a:lnSpc>
                <a:spcPct val="80000"/>
              </a:lnSpc>
            </a:pPr>
            <a:r>
              <a:rPr lang="en-US" altLang="en-US" sz="1500"/>
              <a:t>Establish a clear district-wide policy for dealing with violence, bullying, harassment, abuse, and neglect.</a:t>
            </a:r>
          </a:p>
          <a:p>
            <a:pPr eaLnBrk="1" hangingPunct="1">
              <a:lnSpc>
                <a:spcPct val="80000"/>
              </a:lnSpc>
            </a:pPr>
            <a:r>
              <a:rPr lang="en-US" altLang="en-US" sz="1500"/>
              <a:t>Encourage participation in mentoring programs.</a:t>
            </a:r>
          </a:p>
          <a:p>
            <a:pPr eaLnBrk="1" hangingPunct="1">
              <a:lnSpc>
                <a:spcPct val="80000"/>
              </a:lnSpc>
            </a:pPr>
            <a:r>
              <a:rPr lang="en-US" altLang="en-US" sz="1500"/>
              <a:t>Develop and train a threat assessment team in each school.</a:t>
            </a:r>
          </a:p>
          <a:p>
            <a:pPr eaLnBrk="1" hangingPunct="1">
              <a:lnSpc>
                <a:spcPct val="80000"/>
              </a:lnSpc>
            </a:pPr>
            <a:r>
              <a:rPr lang="en-US" altLang="en-US" sz="1500"/>
              <a:t>Establish a peer mentoring program.</a:t>
            </a:r>
          </a:p>
          <a:p>
            <a:pPr eaLnBrk="1" hangingPunct="1">
              <a:lnSpc>
                <a:spcPct val="80000"/>
              </a:lnSpc>
            </a:pPr>
            <a:r>
              <a:rPr lang="en-US" altLang="en-US" sz="1500"/>
              <a:t>Collaborate with law enforcement, faith leaders, and representatives of social service agencies.</a:t>
            </a:r>
          </a:p>
          <a:p>
            <a:pPr eaLnBrk="1" hangingPunct="1">
              <a:lnSpc>
                <a:spcPct val="80000"/>
              </a:lnSpc>
            </a:pPr>
            <a:r>
              <a:rPr lang="en-US" altLang="en-US" sz="1500"/>
              <a:t>Create a school climate of trust between adults and students.</a:t>
            </a:r>
          </a:p>
          <a:p>
            <a:pPr eaLnBrk="1" hangingPunct="1">
              <a:lnSpc>
                <a:spcPct val="80000"/>
              </a:lnSpc>
            </a:pPr>
            <a:r>
              <a:rPr lang="en-US" altLang="en-US" sz="1500"/>
              <a:t>Help parents, guardians, and other adults in the life of the child make systematic connections in the community.</a:t>
            </a:r>
          </a:p>
          <a:p>
            <a:pPr eaLnBrk="1" hangingPunct="1">
              <a:lnSpc>
                <a:spcPct val="80000"/>
              </a:lnSpc>
            </a:pPr>
            <a:r>
              <a:rPr lang="en-US" altLang="en-US" sz="1500"/>
              <a:t>Provide supportive intervention services to potential offenders.</a:t>
            </a:r>
          </a:p>
        </p:txBody>
      </p:sp>
      <p:sp>
        <p:nvSpPr>
          <p:cNvPr id="2" name="Footer Placeholder 1">
            <a:extLst>
              <a:ext uri="{FF2B5EF4-FFF2-40B4-BE49-F238E27FC236}">
                <a16:creationId xmlns:a16="http://schemas.microsoft.com/office/drawing/2014/main" id="{B1BE98BC-89A7-4B79-865A-667DE60C5535}"/>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B01AB396-D989-4EF1-A0AB-82291E20517A}"/>
              </a:ext>
            </a:extLst>
          </p:cNvPr>
          <p:cNvSpPr>
            <a:spLocks noGrp="1"/>
          </p:cNvSpPr>
          <p:nvPr>
            <p:ph type="sldNum" sz="quarter" idx="12"/>
          </p:nvPr>
        </p:nvSpPr>
        <p:spPr/>
        <p:txBody>
          <a:bodyPr/>
          <a:lstStyle/>
          <a:p>
            <a:pPr>
              <a:defRPr/>
            </a:pPr>
            <a:fld id="{91A1EF8D-B4F0-4329-877D-971241991116}"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F610E8F1-131D-441A-8D0C-CC6D7D47FD09}"/>
              </a:ext>
            </a:extLst>
          </p:cNvPr>
          <p:cNvSpPr>
            <a:spLocks noGrp="1" noChangeArrowheads="1"/>
          </p:cNvSpPr>
          <p:nvPr>
            <p:ph type="title" idx="4294967295"/>
          </p:nvPr>
        </p:nvSpPr>
        <p:spPr/>
        <p:txBody>
          <a:bodyPr anchor="ctr"/>
          <a:lstStyle/>
          <a:p>
            <a:pPr eaLnBrk="1" hangingPunct="1"/>
            <a:r>
              <a:rPr lang="en-US" altLang="en-US"/>
              <a:t>Protective Factors</a:t>
            </a:r>
          </a:p>
        </p:txBody>
      </p:sp>
      <p:sp>
        <p:nvSpPr>
          <p:cNvPr id="79875" name="Rectangle 3">
            <a:extLst>
              <a:ext uri="{FF2B5EF4-FFF2-40B4-BE49-F238E27FC236}">
                <a16:creationId xmlns:a16="http://schemas.microsoft.com/office/drawing/2014/main" id="{4CA7A928-3386-47CA-A163-962753BB7C6E}"/>
              </a:ext>
            </a:extLst>
          </p:cNvPr>
          <p:cNvSpPr>
            <a:spLocks noGrp="1" noChangeArrowheads="1"/>
          </p:cNvSpPr>
          <p:nvPr>
            <p:ph type="body" sz="half" idx="4294967295"/>
          </p:nvPr>
        </p:nvSpPr>
        <p:spPr>
          <a:xfrm>
            <a:off x="2122488" y="1628775"/>
            <a:ext cx="3865562" cy="4443413"/>
          </a:xfrm>
        </p:spPr>
        <p:txBody>
          <a:bodyPr/>
          <a:lstStyle/>
          <a:p>
            <a:pPr eaLnBrk="1" hangingPunct="1">
              <a:lnSpc>
                <a:spcPct val="90000"/>
              </a:lnSpc>
            </a:pPr>
            <a:r>
              <a:rPr lang="en-US" altLang="en-US" sz="1700"/>
              <a:t>Commitment to school</a:t>
            </a:r>
          </a:p>
          <a:p>
            <a:pPr eaLnBrk="1" hangingPunct="1">
              <a:lnSpc>
                <a:spcPct val="90000"/>
              </a:lnSpc>
            </a:pPr>
            <a:r>
              <a:rPr lang="en-US" altLang="en-US" sz="1700"/>
              <a:t>Intelligence</a:t>
            </a:r>
          </a:p>
          <a:p>
            <a:pPr eaLnBrk="1" hangingPunct="1">
              <a:lnSpc>
                <a:spcPct val="90000"/>
              </a:lnSpc>
            </a:pPr>
            <a:r>
              <a:rPr lang="en-US" altLang="en-US" sz="1700"/>
              <a:t>Intolerance toward deviance</a:t>
            </a:r>
          </a:p>
          <a:p>
            <a:pPr eaLnBrk="1" hangingPunct="1">
              <a:lnSpc>
                <a:spcPct val="90000"/>
              </a:lnSpc>
            </a:pPr>
            <a:r>
              <a:rPr lang="en-US" altLang="en-US" sz="1700"/>
              <a:t>Positive social orientation</a:t>
            </a:r>
          </a:p>
          <a:p>
            <a:pPr eaLnBrk="1" hangingPunct="1">
              <a:lnSpc>
                <a:spcPct val="90000"/>
              </a:lnSpc>
            </a:pPr>
            <a:r>
              <a:rPr lang="en-US" altLang="en-US" sz="1700"/>
              <a:t>Adult mentoring programs</a:t>
            </a:r>
          </a:p>
          <a:p>
            <a:pPr eaLnBrk="1" hangingPunct="1">
              <a:lnSpc>
                <a:spcPct val="90000"/>
              </a:lnSpc>
            </a:pPr>
            <a:endParaRPr lang="en-US" altLang="en-US" sz="1700"/>
          </a:p>
        </p:txBody>
      </p:sp>
      <p:sp>
        <p:nvSpPr>
          <p:cNvPr id="79876" name="Rectangle 4">
            <a:extLst>
              <a:ext uri="{FF2B5EF4-FFF2-40B4-BE49-F238E27FC236}">
                <a16:creationId xmlns:a16="http://schemas.microsoft.com/office/drawing/2014/main" id="{C9E9DB7E-9913-44E7-8BBC-8543E04E8ABF}"/>
              </a:ext>
            </a:extLst>
          </p:cNvPr>
          <p:cNvSpPr>
            <a:spLocks noGrp="1" noChangeArrowheads="1"/>
          </p:cNvSpPr>
          <p:nvPr>
            <p:ph type="body" sz="half" idx="4294967295"/>
          </p:nvPr>
        </p:nvSpPr>
        <p:spPr>
          <a:xfrm>
            <a:off x="6019800" y="1981200"/>
            <a:ext cx="4724400" cy="4648200"/>
          </a:xfrm>
        </p:spPr>
        <p:txBody>
          <a:bodyPr/>
          <a:lstStyle/>
          <a:p>
            <a:pPr eaLnBrk="1" hangingPunct="1">
              <a:lnSpc>
                <a:spcPct val="90000"/>
              </a:lnSpc>
            </a:pPr>
            <a:r>
              <a:rPr lang="en-US" altLang="en-US" sz="1700"/>
              <a:t>Control over career choices</a:t>
            </a:r>
          </a:p>
          <a:p>
            <a:pPr eaLnBrk="1" hangingPunct="1">
              <a:lnSpc>
                <a:spcPct val="90000"/>
              </a:lnSpc>
            </a:pPr>
            <a:r>
              <a:rPr lang="en-US" altLang="en-US" sz="1700"/>
              <a:t>Confidence in academic ability</a:t>
            </a:r>
          </a:p>
          <a:p>
            <a:pPr eaLnBrk="1" hangingPunct="1">
              <a:lnSpc>
                <a:spcPct val="90000"/>
              </a:lnSpc>
            </a:pPr>
            <a:r>
              <a:rPr lang="en-US" altLang="en-US" sz="1700"/>
              <a:t>Close relationship with a teacher</a:t>
            </a:r>
          </a:p>
          <a:p>
            <a:pPr eaLnBrk="1" hangingPunct="1">
              <a:lnSpc>
                <a:spcPct val="90000"/>
              </a:lnSpc>
            </a:pPr>
            <a:r>
              <a:rPr lang="en-US" altLang="en-US" sz="1700"/>
              <a:t>Academic/vocational planning initiated by the end of middle school</a:t>
            </a:r>
          </a:p>
          <a:p>
            <a:pPr eaLnBrk="1" hangingPunct="1">
              <a:lnSpc>
                <a:spcPct val="90000"/>
              </a:lnSpc>
            </a:pPr>
            <a:r>
              <a:rPr lang="en-US" altLang="en-US" sz="1700"/>
              <a:t>Role models or mentors in careers of interest</a:t>
            </a:r>
          </a:p>
          <a:p>
            <a:pPr eaLnBrk="1" hangingPunct="1">
              <a:lnSpc>
                <a:spcPct val="90000"/>
              </a:lnSpc>
            </a:pPr>
            <a:r>
              <a:rPr lang="en-US" altLang="en-US" sz="1700"/>
              <a:t>Parental influence through support</a:t>
            </a:r>
          </a:p>
        </p:txBody>
      </p:sp>
      <p:sp>
        <p:nvSpPr>
          <p:cNvPr id="2" name="Footer Placeholder 1">
            <a:extLst>
              <a:ext uri="{FF2B5EF4-FFF2-40B4-BE49-F238E27FC236}">
                <a16:creationId xmlns:a16="http://schemas.microsoft.com/office/drawing/2014/main" id="{B1063259-3E4D-4DC6-95CA-41835D3F6D85}"/>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339FF6C3-E6CA-4C2A-99E7-7B6AE1C54404}"/>
              </a:ext>
            </a:extLst>
          </p:cNvPr>
          <p:cNvSpPr>
            <a:spLocks noGrp="1"/>
          </p:cNvSpPr>
          <p:nvPr>
            <p:ph type="sldNum" sz="quarter" idx="12"/>
          </p:nvPr>
        </p:nvSpPr>
        <p:spPr/>
        <p:txBody>
          <a:bodyPr/>
          <a:lstStyle/>
          <a:p>
            <a:pPr>
              <a:defRPr/>
            </a:pPr>
            <a:fld id="{91A1EF8D-B4F0-4329-877D-971241991116}"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4649998D-BC07-4D96-B5AC-3B9191B79938}"/>
              </a:ext>
            </a:extLst>
          </p:cNvPr>
          <p:cNvSpPr>
            <a:spLocks noGrp="1" noChangeArrowheads="1"/>
          </p:cNvSpPr>
          <p:nvPr>
            <p:ph type="title" idx="4294967295"/>
          </p:nvPr>
        </p:nvSpPr>
        <p:spPr/>
        <p:txBody>
          <a:bodyPr anchor="ctr"/>
          <a:lstStyle/>
          <a:p>
            <a:pPr eaLnBrk="1" hangingPunct="1"/>
            <a:r>
              <a:rPr lang="en-US" altLang="en-US"/>
              <a:t>Substance Abuse</a:t>
            </a:r>
          </a:p>
        </p:txBody>
      </p:sp>
      <p:sp>
        <p:nvSpPr>
          <p:cNvPr id="81923" name="Rectangle 3">
            <a:extLst>
              <a:ext uri="{FF2B5EF4-FFF2-40B4-BE49-F238E27FC236}">
                <a16:creationId xmlns:a16="http://schemas.microsoft.com/office/drawing/2014/main" id="{E8D0E803-908D-43EA-8760-C2FD73C4AFED}"/>
              </a:ext>
            </a:extLst>
          </p:cNvPr>
          <p:cNvSpPr>
            <a:spLocks noGrp="1" noChangeArrowheads="1"/>
          </p:cNvSpPr>
          <p:nvPr>
            <p:ph type="body" idx="4294967295"/>
          </p:nvPr>
        </p:nvSpPr>
        <p:spPr>
          <a:xfrm>
            <a:off x="2781300" y="1981200"/>
            <a:ext cx="7772400" cy="4572000"/>
          </a:xfrm>
        </p:spPr>
        <p:txBody>
          <a:bodyPr/>
          <a:lstStyle/>
          <a:p>
            <a:pPr eaLnBrk="1" hangingPunct="1">
              <a:lnSpc>
                <a:spcPct val="80000"/>
              </a:lnSpc>
            </a:pPr>
            <a:r>
              <a:rPr lang="en-US" altLang="en-US"/>
              <a:t>Nearly one-third of youth aged 12-20 years drank alcohol in the previous month.</a:t>
            </a:r>
          </a:p>
          <a:p>
            <a:pPr eaLnBrk="1" hangingPunct="1">
              <a:lnSpc>
                <a:spcPct val="80000"/>
              </a:lnSpc>
            </a:pPr>
            <a:r>
              <a:rPr lang="en-US" altLang="en-US"/>
              <a:t>As many as 10% of youth in this age group abuse, or are dependent on alcohol.</a:t>
            </a:r>
          </a:p>
          <a:p>
            <a:pPr eaLnBrk="1" hangingPunct="1">
              <a:lnSpc>
                <a:spcPct val="80000"/>
              </a:lnSpc>
            </a:pPr>
            <a:r>
              <a:rPr lang="en-US" altLang="en-US"/>
              <a:t>Professional school counselors may serve more as a referral source than providing actual treatment in the school context.</a:t>
            </a:r>
          </a:p>
          <a:p>
            <a:pPr eaLnBrk="1" hangingPunct="1">
              <a:lnSpc>
                <a:spcPct val="80000"/>
              </a:lnSpc>
            </a:pPr>
            <a:r>
              <a:rPr lang="en-US" altLang="en-US"/>
              <a:t>Professional school counselors must at least become proficient in substance abuse assessment.</a:t>
            </a:r>
          </a:p>
          <a:p>
            <a:pPr eaLnBrk="1" hangingPunct="1">
              <a:lnSpc>
                <a:spcPct val="80000"/>
              </a:lnSpc>
            </a:pPr>
            <a:r>
              <a:rPr lang="en-US" altLang="en-US"/>
              <a:t>Assessment of substance abuse is best conducted early in the counseling process.</a:t>
            </a:r>
          </a:p>
          <a:p>
            <a:pPr eaLnBrk="1" hangingPunct="1">
              <a:lnSpc>
                <a:spcPct val="80000"/>
              </a:lnSpc>
            </a:pPr>
            <a:endParaRPr lang="en-US" altLang="en-US"/>
          </a:p>
        </p:txBody>
      </p:sp>
      <p:sp>
        <p:nvSpPr>
          <p:cNvPr id="2" name="Footer Placeholder 1">
            <a:extLst>
              <a:ext uri="{FF2B5EF4-FFF2-40B4-BE49-F238E27FC236}">
                <a16:creationId xmlns:a16="http://schemas.microsoft.com/office/drawing/2014/main" id="{BF4760E9-124F-4946-9CAC-02B7E35A5A3B}"/>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92EAF93A-1BA6-45CC-91D5-3BB66B05B4B7}"/>
              </a:ext>
            </a:extLst>
          </p:cNvPr>
          <p:cNvSpPr>
            <a:spLocks noGrp="1"/>
          </p:cNvSpPr>
          <p:nvPr>
            <p:ph type="sldNum" sz="quarter" idx="12"/>
          </p:nvPr>
        </p:nvSpPr>
        <p:spPr/>
        <p:txBody>
          <a:bodyPr/>
          <a:lstStyle/>
          <a:p>
            <a:pPr>
              <a:defRPr/>
            </a:pPr>
            <a:fld id="{91A1EF8D-B4F0-4329-877D-971241991116}"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527C398-E1F9-4806-9596-ED5EB9DFA204}"/>
              </a:ext>
            </a:extLst>
          </p:cNvPr>
          <p:cNvSpPr>
            <a:spLocks noGrp="1" noChangeArrowheads="1"/>
          </p:cNvSpPr>
          <p:nvPr>
            <p:ph type="title" idx="4294967295"/>
          </p:nvPr>
        </p:nvSpPr>
        <p:spPr/>
        <p:txBody>
          <a:bodyPr anchor="ctr"/>
          <a:lstStyle/>
          <a:p>
            <a:pPr eaLnBrk="1" hangingPunct="1"/>
            <a:r>
              <a:rPr lang="en-US" altLang="en-US" sz="1800"/>
              <a:t>The Changing Needs of </a:t>
            </a:r>
            <a:br>
              <a:rPr lang="en-US" altLang="en-US" sz="1800"/>
            </a:br>
            <a:r>
              <a:rPr lang="en-US" altLang="en-US" sz="1800"/>
              <a:t>Students and Families (cont.)</a:t>
            </a:r>
          </a:p>
        </p:txBody>
      </p:sp>
      <p:sp>
        <p:nvSpPr>
          <p:cNvPr id="11267" name="Rectangle 3">
            <a:extLst>
              <a:ext uri="{FF2B5EF4-FFF2-40B4-BE49-F238E27FC236}">
                <a16:creationId xmlns:a16="http://schemas.microsoft.com/office/drawing/2014/main" id="{76433B5C-3420-457E-882C-2874A6A20B50}"/>
              </a:ext>
            </a:extLst>
          </p:cNvPr>
          <p:cNvSpPr>
            <a:spLocks noGrp="1" noChangeArrowheads="1"/>
          </p:cNvSpPr>
          <p:nvPr>
            <p:ph type="body" idx="4294967295"/>
          </p:nvPr>
        </p:nvSpPr>
        <p:spPr/>
        <p:txBody>
          <a:bodyPr/>
          <a:lstStyle/>
          <a:p>
            <a:pPr eaLnBrk="1" hangingPunct="1">
              <a:lnSpc>
                <a:spcPct val="80000"/>
              </a:lnSpc>
            </a:pPr>
            <a:r>
              <a:rPr lang="en-US" altLang="en-US" sz="1700"/>
              <a:t>Suicide is the 3</a:t>
            </a:r>
            <a:r>
              <a:rPr lang="en-US" altLang="en-US" sz="1700" baseline="30000"/>
              <a:t>rd</a:t>
            </a:r>
            <a:r>
              <a:rPr lang="en-US" altLang="en-US" sz="1700"/>
              <a:t> leading cause of death among American adolescents.</a:t>
            </a:r>
          </a:p>
          <a:p>
            <a:pPr lvl="1" eaLnBrk="1" hangingPunct="1">
              <a:lnSpc>
                <a:spcPct val="80000"/>
              </a:lnSpc>
            </a:pPr>
            <a:r>
              <a:rPr lang="en-US" altLang="en-US" sz="1800"/>
              <a:t>More than 2,000 adolescents kill themselves each year.</a:t>
            </a:r>
          </a:p>
          <a:p>
            <a:pPr lvl="1" eaLnBrk="1" hangingPunct="1">
              <a:lnSpc>
                <a:spcPct val="80000"/>
              </a:lnSpc>
            </a:pPr>
            <a:r>
              <a:rPr lang="en-US" altLang="en-US" sz="1800"/>
              <a:t>Approximately 10,000-20,000 adolescents attempt suicide annually.</a:t>
            </a:r>
          </a:p>
          <a:p>
            <a:pPr eaLnBrk="1" hangingPunct="1">
              <a:lnSpc>
                <a:spcPct val="80000"/>
              </a:lnSpc>
            </a:pPr>
            <a:r>
              <a:rPr lang="en-US" altLang="en-US" sz="1700"/>
              <a:t>30-50% of school-aged children referred to community mental health agencies experience conduct problems and behavior disorders.</a:t>
            </a:r>
          </a:p>
          <a:p>
            <a:pPr eaLnBrk="1" hangingPunct="1">
              <a:lnSpc>
                <a:spcPct val="80000"/>
              </a:lnSpc>
            </a:pPr>
            <a:r>
              <a:rPr lang="en-US" altLang="en-US" sz="1700"/>
              <a:t>These problems have been compounded by government funding procedural changes and shortages of affordable community-based mental health services.</a:t>
            </a:r>
          </a:p>
          <a:p>
            <a:pPr eaLnBrk="1" hangingPunct="1">
              <a:lnSpc>
                <a:spcPct val="80000"/>
              </a:lnSpc>
            </a:pPr>
            <a:endParaRPr lang="en-US" altLang="en-US" sz="1700"/>
          </a:p>
          <a:p>
            <a:pPr eaLnBrk="1" hangingPunct="1">
              <a:lnSpc>
                <a:spcPct val="80000"/>
              </a:lnSpc>
            </a:pPr>
            <a:endParaRPr lang="en-US" altLang="en-US" sz="1700"/>
          </a:p>
        </p:txBody>
      </p:sp>
      <p:sp>
        <p:nvSpPr>
          <p:cNvPr id="2" name="Footer Placeholder 1">
            <a:extLst>
              <a:ext uri="{FF2B5EF4-FFF2-40B4-BE49-F238E27FC236}">
                <a16:creationId xmlns:a16="http://schemas.microsoft.com/office/drawing/2014/main" id="{3870FE24-B8BB-43BB-A8AB-B9130D4F19E1}"/>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7BEE821A-488C-4B7B-A2C5-109677EEDA12}"/>
              </a:ext>
            </a:extLst>
          </p:cNvPr>
          <p:cNvSpPr>
            <a:spLocks noGrp="1"/>
          </p:cNvSpPr>
          <p:nvPr>
            <p:ph type="sldNum" sz="quarter" idx="12"/>
          </p:nvPr>
        </p:nvSpPr>
        <p:spPr/>
        <p:txBody>
          <a:bodyPr/>
          <a:lstStyle/>
          <a:p>
            <a:pPr>
              <a:defRPr/>
            </a:pPr>
            <a:fld id="{91A1EF8D-B4F0-4329-877D-971241991116}" type="slidenum">
              <a:rPr lang="en-US" smtClean="0"/>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2BDCE3FB-5C94-4510-8AD3-CF89B21B2EE9}"/>
              </a:ext>
            </a:extLst>
          </p:cNvPr>
          <p:cNvSpPr>
            <a:spLocks noGrp="1" noChangeArrowheads="1"/>
          </p:cNvSpPr>
          <p:nvPr>
            <p:ph type="title" idx="4294967295"/>
          </p:nvPr>
        </p:nvSpPr>
        <p:spPr>
          <a:xfrm>
            <a:off x="2133600" y="152400"/>
            <a:ext cx="8420100" cy="1143000"/>
          </a:xfrm>
        </p:spPr>
        <p:txBody>
          <a:bodyPr anchor="ctr"/>
          <a:lstStyle/>
          <a:p>
            <a:pPr eaLnBrk="1" hangingPunct="1"/>
            <a:r>
              <a:rPr lang="en-US" altLang="en-US"/>
              <a:t>Substance Abuse (cont.)</a:t>
            </a:r>
          </a:p>
        </p:txBody>
      </p:sp>
      <p:sp>
        <p:nvSpPr>
          <p:cNvPr id="83971" name="Rectangle 3">
            <a:extLst>
              <a:ext uri="{FF2B5EF4-FFF2-40B4-BE49-F238E27FC236}">
                <a16:creationId xmlns:a16="http://schemas.microsoft.com/office/drawing/2014/main" id="{1D573CCE-43AA-4626-8181-2798B11F7DCF}"/>
              </a:ext>
            </a:extLst>
          </p:cNvPr>
          <p:cNvSpPr>
            <a:spLocks noGrp="1" noChangeArrowheads="1"/>
          </p:cNvSpPr>
          <p:nvPr>
            <p:ph type="body" idx="4294967295"/>
          </p:nvPr>
        </p:nvSpPr>
        <p:spPr>
          <a:xfrm>
            <a:off x="2286000" y="1143000"/>
            <a:ext cx="7772400" cy="6096000"/>
          </a:xfrm>
        </p:spPr>
        <p:txBody>
          <a:bodyPr/>
          <a:lstStyle/>
          <a:p>
            <a:pPr eaLnBrk="1" hangingPunct="1">
              <a:lnSpc>
                <a:spcPct val="80000"/>
              </a:lnSpc>
            </a:pPr>
            <a:r>
              <a:rPr lang="en-US" altLang="en-US" sz="1700"/>
              <a:t>Since self-report of substance use is fairly reliable, professional school counselors often use a straightforward interviewing approach.</a:t>
            </a:r>
          </a:p>
          <a:p>
            <a:pPr eaLnBrk="1" hangingPunct="1">
              <a:lnSpc>
                <a:spcPct val="80000"/>
              </a:lnSpc>
            </a:pPr>
            <a:r>
              <a:rPr lang="en-US" altLang="en-US" sz="1700"/>
              <a:t>A brief interview method designed for alcohol abuse screening is </a:t>
            </a:r>
            <a:r>
              <a:rPr lang="en-US" altLang="en-US" sz="1700" i="1"/>
              <a:t>CAGE.</a:t>
            </a:r>
          </a:p>
          <a:p>
            <a:pPr lvl="1" eaLnBrk="1" hangingPunct="1">
              <a:lnSpc>
                <a:spcPct val="80000"/>
              </a:lnSpc>
            </a:pPr>
            <a:r>
              <a:rPr lang="en-US" altLang="en-US" sz="1800"/>
              <a:t>Have you ever felt you need to </a:t>
            </a:r>
            <a:r>
              <a:rPr lang="en-US" altLang="en-US" sz="1800" b="1" u="sng"/>
              <a:t>C</a:t>
            </a:r>
            <a:r>
              <a:rPr lang="en-US" altLang="en-US" sz="1800" b="1"/>
              <a:t>ut down</a:t>
            </a:r>
            <a:r>
              <a:rPr lang="en-US" altLang="en-US" sz="1800"/>
              <a:t> on your drinking?</a:t>
            </a:r>
          </a:p>
          <a:p>
            <a:pPr lvl="1" eaLnBrk="1" hangingPunct="1">
              <a:lnSpc>
                <a:spcPct val="80000"/>
              </a:lnSpc>
            </a:pPr>
            <a:r>
              <a:rPr lang="en-US" altLang="en-US" sz="1800"/>
              <a:t>Have people </a:t>
            </a:r>
            <a:r>
              <a:rPr lang="en-US" altLang="en-US" sz="1800" b="1" u="sng"/>
              <a:t>A</a:t>
            </a:r>
            <a:r>
              <a:rPr lang="en-US" altLang="en-US" sz="1800" b="1"/>
              <a:t>nnoyed </a:t>
            </a:r>
            <a:r>
              <a:rPr lang="en-US" altLang="en-US" sz="1800"/>
              <a:t>you by criticizing your drinking?</a:t>
            </a:r>
          </a:p>
          <a:p>
            <a:pPr lvl="1" eaLnBrk="1" hangingPunct="1">
              <a:lnSpc>
                <a:spcPct val="80000"/>
              </a:lnSpc>
            </a:pPr>
            <a:r>
              <a:rPr lang="en-US" altLang="en-US" sz="1800"/>
              <a:t>Have you ever felt bad or </a:t>
            </a:r>
            <a:r>
              <a:rPr lang="en-US" altLang="en-US" sz="1800" b="1" u="sng"/>
              <a:t>G</a:t>
            </a:r>
            <a:r>
              <a:rPr lang="en-US" altLang="en-US" sz="1800" b="1"/>
              <a:t>uilty</a:t>
            </a:r>
            <a:r>
              <a:rPr lang="en-US" altLang="en-US" sz="1800"/>
              <a:t> about drinking?</a:t>
            </a:r>
          </a:p>
          <a:p>
            <a:pPr lvl="1" eaLnBrk="1" hangingPunct="1">
              <a:lnSpc>
                <a:spcPct val="80000"/>
              </a:lnSpc>
            </a:pPr>
            <a:r>
              <a:rPr lang="en-US" altLang="en-US" sz="1800"/>
              <a:t>Have you ever had a drink first thing in the morning to steady your nerves or get rid of a hangover (</a:t>
            </a:r>
            <a:r>
              <a:rPr lang="en-US" altLang="en-US" sz="1800" b="1" u="sng"/>
              <a:t>E</a:t>
            </a:r>
            <a:r>
              <a:rPr lang="en-US" altLang="en-US" sz="1800" b="1"/>
              <a:t>ye opener</a:t>
            </a:r>
            <a:r>
              <a:rPr lang="en-US" altLang="en-US" sz="1800"/>
              <a:t>)?</a:t>
            </a:r>
          </a:p>
          <a:p>
            <a:pPr eaLnBrk="1" hangingPunct="1">
              <a:lnSpc>
                <a:spcPct val="80000"/>
              </a:lnSpc>
            </a:pPr>
            <a:r>
              <a:rPr lang="en-US" altLang="en-US" sz="1700"/>
              <a:t>Client responses can lead the professional counselor to suspect alcohol or other drug abuse and use more formalized or systematic data collection procedures.</a:t>
            </a:r>
          </a:p>
        </p:txBody>
      </p:sp>
      <p:sp>
        <p:nvSpPr>
          <p:cNvPr id="2" name="Footer Placeholder 1">
            <a:extLst>
              <a:ext uri="{FF2B5EF4-FFF2-40B4-BE49-F238E27FC236}">
                <a16:creationId xmlns:a16="http://schemas.microsoft.com/office/drawing/2014/main" id="{2971DE7E-9E43-4738-9F4E-CE579FE6A5BB}"/>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0886BF1F-2B67-49AE-AE77-41D6E0D9DFEE}"/>
              </a:ext>
            </a:extLst>
          </p:cNvPr>
          <p:cNvSpPr>
            <a:spLocks noGrp="1"/>
          </p:cNvSpPr>
          <p:nvPr>
            <p:ph type="sldNum" sz="quarter" idx="12"/>
          </p:nvPr>
        </p:nvSpPr>
        <p:spPr/>
        <p:txBody>
          <a:bodyPr/>
          <a:lstStyle/>
          <a:p>
            <a:pPr>
              <a:defRPr/>
            </a:pPr>
            <a:fld id="{91A1EF8D-B4F0-4329-877D-971241991116}" type="slidenum">
              <a:rPr lang="en-US" smtClean="0"/>
              <a:pPr>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B5137427-BFD9-4EDE-9C7E-D078838DAEBB}"/>
              </a:ext>
            </a:extLst>
          </p:cNvPr>
          <p:cNvSpPr>
            <a:spLocks noGrp="1" noChangeArrowheads="1"/>
          </p:cNvSpPr>
          <p:nvPr>
            <p:ph type="title" idx="4294967295"/>
          </p:nvPr>
        </p:nvSpPr>
        <p:spPr/>
        <p:txBody>
          <a:bodyPr anchor="ctr"/>
          <a:lstStyle/>
          <a:p>
            <a:pPr eaLnBrk="1" hangingPunct="1"/>
            <a:r>
              <a:rPr lang="en-US" altLang="en-US" sz="2000"/>
              <a:t>Grief Work and Children from Changing Families</a:t>
            </a:r>
          </a:p>
        </p:txBody>
      </p:sp>
      <p:sp>
        <p:nvSpPr>
          <p:cNvPr id="86019" name="Rectangle 3">
            <a:extLst>
              <a:ext uri="{FF2B5EF4-FFF2-40B4-BE49-F238E27FC236}">
                <a16:creationId xmlns:a16="http://schemas.microsoft.com/office/drawing/2014/main" id="{E67D7BD6-DD65-4587-97E4-EA3DB1F8BC3B}"/>
              </a:ext>
            </a:extLst>
          </p:cNvPr>
          <p:cNvSpPr>
            <a:spLocks noGrp="1" noChangeArrowheads="1"/>
          </p:cNvSpPr>
          <p:nvPr>
            <p:ph type="body" idx="4294967295"/>
          </p:nvPr>
        </p:nvSpPr>
        <p:spPr/>
        <p:txBody>
          <a:bodyPr/>
          <a:lstStyle/>
          <a:p>
            <a:pPr lvl="1" eaLnBrk="1" hangingPunct="1"/>
            <a:r>
              <a:rPr lang="en-US" altLang="en-US"/>
              <a:t>Professional school counselors encounter children with grief reactions quite frequently for a variety of reasons.</a:t>
            </a:r>
          </a:p>
          <a:p>
            <a:pPr lvl="1" eaLnBrk="1" hangingPunct="1"/>
            <a:r>
              <a:rPr lang="en-US" altLang="en-US"/>
              <a:t>Most grief reactions share commonalities, and there are strategies and interventions professional school counselors can use with groups or individuals.</a:t>
            </a:r>
          </a:p>
        </p:txBody>
      </p:sp>
      <p:sp>
        <p:nvSpPr>
          <p:cNvPr id="2" name="Footer Placeholder 1">
            <a:extLst>
              <a:ext uri="{FF2B5EF4-FFF2-40B4-BE49-F238E27FC236}">
                <a16:creationId xmlns:a16="http://schemas.microsoft.com/office/drawing/2014/main" id="{7949AB0B-A93D-4FC4-BAA5-A68267D664B8}"/>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22F10E5F-4266-4577-81B2-43DEE8DA26CA}"/>
              </a:ext>
            </a:extLst>
          </p:cNvPr>
          <p:cNvSpPr>
            <a:spLocks noGrp="1"/>
          </p:cNvSpPr>
          <p:nvPr>
            <p:ph type="sldNum" sz="quarter" idx="12"/>
          </p:nvPr>
        </p:nvSpPr>
        <p:spPr/>
        <p:txBody>
          <a:bodyPr/>
          <a:lstStyle/>
          <a:p>
            <a:pPr>
              <a:defRPr/>
            </a:pPr>
            <a:fld id="{91A1EF8D-B4F0-4329-877D-971241991116}" type="slidenum">
              <a:rPr lang="en-US" smtClean="0"/>
              <a:pPr>
                <a:defRPr/>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0A35E326-1709-45A6-BB9B-9FFE4B6B4905}"/>
              </a:ext>
            </a:extLst>
          </p:cNvPr>
          <p:cNvSpPr>
            <a:spLocks noGrp="1" noChangeArrowheads="1"/>
          </p:cNvSpPr>
          <p:nvPr>
            <p:ph type="title" idx="4294967295"/>
          </p:nvPr>
        </p:nvSpPr>
        <p:spPr/>
        <p:txBody>
          <a:bodyPr anchor="ctr"/>
          <a:lstStyle/>
          <a:p>
            <a:pPr eaLnBrk="1" hangingPunct="1"/>
            <a:r>
              <a:rPr lang="en-US" altLang="en-US" sz="2000"/>
              <a:t>Understanding the Effects of Divorce</a:t>
            </a:r>
          </a:p>
        </p:txBody>
      </p:sp>
      <p:sp>
        <p:nvSpPr>
          <p:cNvPr id="88067" name="Rectangle 3">
            <a:extLst>
              <a:ext uri="{FF2B5EF4-FFF2-40B4-BE49-F238E27FC236}">
                <a16:creationId xmlns:a16="http://schemas.microsoft.com/office/drawing/2014/main" id="{A7EEEB40-1FFC-46F5-B2D3-C92F04B10D97}"/>
              </a:ext>
            </a:extLst>
          </p:cNvPr>
          <p:cNvSpPr>
            <a:spLocks noGrp="1" noChangeArrowheads="1"/>
          </p:cNvSpPr>
          <p:nvPr>
            <p:ph type="body" idx="4294967295"/>
          </p:nvPr>
        </p:nvSpPr>
        <p:spPr>
          <a:xfrm>
            <a:off x="2133600" y="1371600"/>
            <a:ext cx="7772400" cy="4876800"/>
          </a:xfrm>
        </p:spPr>
        <p:txBody>
          <a:bodyPr/>
          <a:lstStyle/>
          <a:p>
            <a:pPr eaLnBrk="1" hangingPunct="1">
              <a:lnSpc>
                <a:spcPct val="80000"/>
              </a:lnSpc>
            </a:pPr>
            <a:r>
              <a:rPr lang="en-US" altLang="en-US" sz="1400"/>
              <a:t>Research shows that most children adjust well to divorce, although older children experience more negative outcomes.</a:t>
            </a:r>
          </a:p>
          <a:p>
            <a:pPr eaLnBrk="1" hangingPunct="1">
              <a:lnSpc>
                <a:spcPct val="80000"/>
              </a:lnSpc>
            </a:pPr>
            <a:r>
              <a:rPr lang="en-US" altLang="en-US" sz="1400"/>
              <a:t>The majority of children from divorced families are emotionally well-adjusted, however a number of risk and resiliency factors play into the mix.</a:t>
            </a:r>
          </a:p>
          <a:p>
            <a:pPr eaLnBrk="1" hangingPunct="1">
              <a:lnSpc>
                <a:spcPct val="80000"/>
              </a:lnSpc>
            </a:pPr>
            <a:r>
              <a:rPr lang="en-US" altLang="en-US" sz="1400"/>
              <a:t>When compared to nondivorced peers, adolescents from divorced families demonstrate:</a:t>
            </a:r>
          </a:p>
          <a:p>
            <a:pPr lvl="1" eaLnBrk="1" hangingPunct="1">
              <a:lnSpc>
                <a:spcPct val="80000"/>
              </a:lnSpc>
            </a:pPr>
            <a:r>
              <a:rPr lang="en-US" altLang="en-US" sz="1400"/>
              <a:t>More depression</a:t>
            </a:r>
          </a:p>
          <a:p>
            <a:pPr lvl="1" eaLnBrk="1" hangingPunct="1">
              <a:lnSpc>
                <a:spcPct val="80000"/>
              </a:lnSpc>
            </a:pPr>
            <a:r>
              <a:rPr lang="en-US" altLang="en-US" sz="1400"/>
              <a:t>Greater conflict with parents</a:t>
            </a:r>
          </a:p>
          <a:p>
            <a:pPr lvl="1" eaLnBrk="1" hangingPunct="1">
              <a:lnSpc>
                <a:spcPct val="80000"/>
              </a:lnSpc>
            </a:pPr>
            <a:r>
              <a:rPr lang="en-US" altLang="en-US" sz="1400"/>
              <a:t>Poorer school performance</a:t>
            </a:r>
          </a:p>
          <a:p>
            <a:pPr lvl="1" eaLnBrk="1" hangingPunct="1">
              <a:lnSpc>
                <a:spcPct val="80000"/>
              </a:lnSpc>
            </a:pPr>
            <a:r>
              <a:rPr lang="en-US" altLang="en-US" sz="1400"/>
              <a:t>Higher levels of aggression and disruptive behavior</a:t>
            </a:r>
          </a:p>
          <a:p>
            <a:pPr eaLnBrk="1" hangingPunct="1">
              <a:lnSpc>
                <a:spcPct val="80000"/>
              </a:lnSpc>
            </a:pPr>
            <a:r>
              <a:rPr lang="en-US" altLang="en-US" sz="1400"/>
              <a:t>It is critical for professional school counselors to understand that 75-80% of children and young adults from divorced families:</a:t>
            </a:r>
          </a:p>
          <a:p>
            <a:pPr lvl="1" eaLnBrk="1" hangingPunct="1">
              <a:lnSpc>
                <a:spcPct val="80000"/>
              </a:lnSpc>
            </a:pPr>
            <a:r>
              <a:rPr lang="en-US" altLang="en-US" sz="1400"/>
              <a:t>Do not experience major psychological problems</a:t>
            </a:r>
          </a:p>
          <a:p>
            <a:pPr lvl="1" eaLnBrk="1" hangingPunct="1">
              <a:lnSpc>
                <a:spcPct val="80000"/>
              </a:lnSpc>
            </a:pPr>
            <a:r>
              <a:rPr lang="en-US" altLang="en-US" sz="1400"/>
              <a:t>Aspire to and achieve career or higher educational goals</a:t>
            </a:r>
          </a:p>
          <a:p>
            <a:pPr lvl="1" eaLnBrk="1" hangingPunct="1">
              <a:lnSpc>
                <a:spcPct val="80000"/>
              </a:lnSpc>
            </a:pPr>
            <a:r>
              <a:rPr lang="en-US" altLang="en-US" sz="1400"/>
              <a:t>Enjoy intimate relationships as adults</a:t>
            </a:r>
          </a:p>
          <a:p>
            <a:pPr eaLnBrk="1" hangingPunct="1">
              <a:lnSpc>
                <a:spcPct val="80000"/>
              </a:lnSpc>
            </a:pPr>
            <a:endParaRPr lang="en-US" altLang="en-US" sz="1400"/>
          </a:p>
        </p:txBody>
      </p:sp>
      <p:sp>
        <p:nvSpPr>
          <p:cNvPr id="2" name="Footer Placeholder 1">
            <a:extLst>
              <a:ext uri="{FF2B5EF4-FFF2-40B4-BE49-F238E27FC236}">
                <a16:creationId xmlns:a16="http://schemas.microsoft.com/office/drawing/2014/main" id="{407F1EA0-4B9A-494E-B659-FC201C39FD94}"/>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02775E6A-FF44-49B3-9F20-1F3C803DBBC8}"/>
              </a:ext>
            </a:extLst>
          </p:cNvPr>
          <p:cNvSpPr>
            <a:spLocks noGrp="1"/>
          </p:cNvSpPr>
          <p:nvPr>
            <p:ph type="sldNum" sz="quarter" idx="12"/>
          </p:nvPr>
        </p:nvSpPr>
        <p:spPr/>
        <p:txBody>
          <a:bodyPr/>
          <a:lstStyle/>
          <a:p>
            <a:pPr>
              <a:defRPr/>
            </a:pPr>
            <a:fld id="{91A1EF8D-B4F0-4329-877D-971241991116}" type="slidenum">
              <a:rPr lang="en-US" smtClean="0"/>
              <a:pPr>
                <a:defRPr/>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DBDD9B75-BFE8-4D52-ACF6-CDF5608EF7C7}"/>
              </a:ext>
            </a:extLst>
          </p:cNvPr>
          <p:cNvSpPr>
            <a:spLocks noGrp="1" noChangeArrowheads="1"/>
          </p:cNvSpPr>
          <p:nvPr>
            <p:ph type="title" idx="4294967295"/>
          </p:nvPr>
        </p:nvSpPr>
        <p:spPr/>
        <p:txBody>
          <a:bodyPr anchor="ctr"/>
          <a:lstStyle/>
          <a:p>
            <a:pPr eaLnBrk="1" hangingPunct="1"/>
            <a:r>
              <a:rPr lang="en-US" altLang="en-US" sz="2000"/>
              <a:t>Understanding the Effects of Divorce (cont.)</a:t>
            </a:r>
          </a:p>
        </p:txBody>
      </p:sp>
      <p:sp>
        <p:nvSpPr>
          <p:cNvPr id="90115" name="Rectangle 3">
            <a:extLst>
              <a:ext uri="{FF2B5EF4-FFF2-40B4-BE49-F238E27FC236}">
                <a16:creationId xmlns:a16="http://schemas.microsoft.com/office/drawing/2014/main" id="{8F5259FD-F225-4079-8A42-74998D2D753D}"/>
              </a:ext>
            </a:extLst>
          </p:cNvPr>
          <p:cNvSpPr>
            <a:spLocks noGrp="1" noChangeArrowheads="1"/>
          </p:cNvSpPr>
          <p:nvPr>
            <p:ph type="body" sz="half" idx="4294967295"/>
          </p:nvPr>
        </p:nvSpPr>
        <p:spPr>
          <a:xfrm>
            <a:off x="2200275" y="1628775"/>
            <a:ext cx="3595688" cy="4443413"/>
          </a:xfrm>
        </p:spPr>
        <p:txBody>
          <a:bodyPr/>
          <a:lstStyle/>
          <a:p>
            <a:pPr eaLnBrk="1" hangingPunct="1">
              <a:lnSpc>
                <a:spcPct val="90000"/>
              </a:lnSpc>
            </a:pPr>
            <a:r>
              <a:rPr lang="en-US" altLang="en-US" sz="1600"/>
              <a:t>Risk Factors</a:t>
            </a:r>
          </a:p>
          <a:p>
            <a:pPr lvl="1" eaLnBrk="1" hangingPunct="1">
              <a:lnSpc>
                <a:spcPct val="90000"/>
              </a:lnSpc>
            </a:pPr>
            <a:r>
              <a:rPr lang="en-US" altLang="en-US" sz="1800"/>
              <a:t>Interparental conflict</a:t>
            </a:r>
          </a:p>
          <a:p>
            <a:pPr lvl="1" eaLnBrk="1" hangingPunct="1">
              <a:lnSpc>
                <a:spcPct val="90000"/>
              </a:lnSpc>
            </a:pPr>
            <a:r>
              <a:rPr lang="en-US" altLang="en-US" sz="1800"/>
              <a:t>Gender</a:t>
            </a:r>
          </a:p>
          <a:p>
            <a:pPr lvl="1" eaLnBrk="1" hangingPunct="1">
              <a:lnSpc>
                <a:spcPct val="90000"/>
              </a:lnSpc>
            </a:pPr>
            <a:r>
              <a:rPr lang="en-US" altLang="en-US" sz="1800"/>
              <a:t>Poor quality parenting</a:t>
            </a:r>
          </a:p>
          <a:p>
            <a:pPr lvl="1" eaLnBrk="1" hangingPunct="1">
              <a:lnSpc>
                <a:spcPct val="90000"/>
              </a:lnSpc>
            </a:pPr>
            <a:r>
              <a:rPr lang="en-US" altLang="en-US" sz="1800"/>
              <a:t>Lack of contact with father</a:t>
            </a:r>
          </a:p>
        </p:txBody>
      </p:sp>
      <p:sp>
        <p:nvSpPr>
          <p:cNvPr id="90116" name="Rectangle 4">
            <a:extLst>
              <a:ext uri="{FF2B5EF4-FFF2-40B4-BE49-F238E27FC236}">
                <a16:creationId xmlns:a16="http://schemas.microsoft.com/office/drawing/2014/main" id="{EEBF1C3F-39DE-44B5-9905-A5C86F22DC2E}"/>
              </a:ext>
            </a:extLst>
          </p:cNvPr>
          <p:cNvSpPr>
            <a:spLocks noGrp="1" noChangeArrowheads="1"/>
          </p:cNvSpPr>
          <p:nvPr>
            <p:ph type="body" sz="half" idx="4294967295"/>
          </p:nvPr>
        </p:nvSpPr>
        <p:spPr>
          <a:xfrm>
            <a:off x="5399088" y="1546225"/>
            <a:ext cx="4719637" cy="4525963"/>
          </a:xfrm>
        </p:spPr>
        <p:txBody>
          <a:bodyPr/>
          <a:lstStyle/>
          <a:p>
            <a:pPr eaLnBrk="1" hangingPunct="1">
              <a:lnSpc>
                <a:spcPct val="90000"/>
              </a:lnSpc>
            </a:pPr>
            <a:r>
              <a:rPr lang="en-US" altLang="en-US" sz="1500"/>
              <a:t>Protective Factors</a:t>
            </a:r>
          </a:p>
          <a:p>
            <a:pPr lvl="1" eaLnBrk="1" hangingPunct="1">
              <a:lnSpc>
                <a:spcPct val="90000"/>
              </a:lnSpc>
            </a:pPr>
            <a:r>
              <a:rPr lang="en-US" altLang="en-US" sz="1800"/>
              <a:t>Interparental cooperation and diminished conflict following the divorce</a:t>
            </a:r>
          </a:p>
          <a:p>
            <a:pPr lvl="1" eaLnBrk="1" hangingPunct="1">
              <a:lnSpc>
                <a:spcPct val="90000"/>
              </a:lnSpc>
            </a:pPr>
            <a:r>
              <a:rPr lang="en-US" altLang="en-US" sz="1800"/>
              <a:t>Competent parenting from custodial parents</a:t>
            </a:r>
          </a:p>
          <a:p>
            <a:pPr lvl="1" eaLnBrk="1" hangingPunct="1">
              <a:lnSpc>
                <a:spcPct val="90000"/>
              </a:lnSpc>
            </a:pPr>
            <a:r>
              <a:rPr lang="en-US" altLang="en-US" sz="1800"/>
              <a:t>Contact with, and competent parenting from, nonresidential parents</a:t>
            </a:r>
          </a:p>
          <a:p>
            <a:pPr lvl="1" eaLnBrk="1" hangingPunct="1">
              <a:lnSpc>
                <a:spcPct val="90000"/>
              </a:lnSpc>
            </a:pPr>
            <a:r>
              <a:rPr lang="en-US" altLang="en-US" sz="1800"/>
              <a:t>Having a trusting relationship with a nonparental adult and peers</a:t>
            </a:r>
          </a:p>
          <a:p>
            <a:pPr lvl="1" eaLnBrk="1" hangingPunct="1">
              <a:lnSpc>
                <a:spcPct val="90000"/>
              </a:lnSpc>
            </a:pPr>
            <a:r>
              <a:rPr lang="en-US" altLang="en-US" sz="1800"/>
              <a:t>Positive school experiences</a:t>
            </a:r>
          </a:p>
        </p:txBody>
      </p:sp>
      <p:sp>
        <p:nvSpPr>
          <p:cNvPr id="2" name="Footer Placeholder 1">
            <a:extLst>
              <a:ext uri="{FF2B5EF4-FFF2-40B4-BE49-F238E27FC236}">
                <a16:creationId xmlns:a16="http://schemas.microsoft.com/office/drawing/2014/main" id="{8725255C-E0BF-4047-91AC-A90B37C36FFF}"/>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3B3035EA-E6C8-4162-97D7-58CC6E63D4D0}"/>
              </a:ext>
            </a:extLst>
          </p:cNvPr>
          <p:cNvSpPr>
            <a:spLocks noGrp="1"/>
          </p:cNvSpPr>
          <p:nvPr>
            <p:ph type="sldNum" sz="quarter" idx="12"/>
          </p:nvPr>
        </p:nvSpPr>
        <p:spPr/>
        <p:txBody>
          <a:bodyPr/>
          <a:lstStyle/>
          <a:p>
            <a:pPr>
              <a:defRPr/>
            </a:pPr>
            <a:fld id="{91A1EF8D-B4F0-4329-877D-971241991116}" type="slidenum">
              <a:rPr lang="en-US" smtClean="0"/>
              <a:pPr>
                <a:defRPr/>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FA18E649-0FDE-4A9B-ABF8-23BA9E0F51D3}"/>
              </a:ext>
            </a:extLst>
          </p:cNvPr>
          <p:cNvSpPr>
            <a:spLocks noGrp="1" noChangeArrowheads="1"/>
          </p:cNvSpPr>
          <p:nvPr>
            <p:ph type="title" idx="4294967295"/>
          </p:nvPr>
        </p:nvSpPr>
        <p:spPr/>
        <p:txBody>
          <a:bodyPr anchor="ctr"/>
          <a:lstStyle/>
          <a:p>
            <a:pPr eaLnBrk="1" hangingPunct="1"/>
            <a:r>
              <a:rPr lang="en-US" altLang="en-US"/>
              <a:t>A Primer on Grief Work</a:t>
            </a:r>
          </a:p>
        </p:txBody>
      </p:sp>
      <p:sp>
        <p:nvSpPr>
          <p:cNvPr id="92163" name="Rectangle 3">
            <a:extLst>
              <a:ext uri="{FF2B5EF4-FFF2-40B4-BE49-F238E27FC236}">
                <a16:creationId xmlns:a16="http://schemas.microsoft.com/office/drawing/2014/main" id="{518E728B-1B3D-4533-869A-9041BFD4470A}"/>
              </a:ext>
            </a:extLst>
          </p:cNvPr>
          <p:cNvSpPr>
            <a:spLocks noGrp="1" noChangeArrowheads="1"/>
          </p:cNvSpPr>
          <p:nvPr>
            <p:ph type="body" idx="4294967295"/>
          </p:nvPr>
        </p:nvSpPr>
        <p:spPr>
          <a:xfrm>
            <a:off x="1981200" y="1219200"/>
            <a:ext cx="8572500" cy="5638800"/>
          </a:xfrm>
        </p:spPr>
        <p:txBody>
          <a:bodyPr/>
          <a:lstStyle/>
          <a:p>
            <a:pPr eaLnBrk="1" hangingPunct="1">
              <a:lnSpc>
                <a:spcPct val="90000"/>
              </a:lnSpc>
            </a:pPr>
            <a:r>
              <a:rPr lang="en-US" altLang="en-US" sz="1600"/>
              <a:t>Grief as a development process:</a:t>
            </a:r>
          </a:p>
          <a:p>
            <a:pPr lvl="1" eaLnBrk="1" hangingPunct="1">
              <a:lnSpc>
                <a:spcPct val="90000"/>
              </a:lnSpc>
            </a:pPr>
            <a:r>
              <a:rPr lang="en-US" altLang="en-US"/>
              <a:t>Stage 1 : Shock and denial</a:t>
            </a:r>
          </a:p>
          <a:p>
            <a:pPr lvl="1" eaLnBrk="1" hangingPunct="1">
              <a:lnSpc>
                <a:spcPct val="90000"/>
              </a:lnSpc>
            </a:pPr>
            <a:r>
              <a:rPr lang="en-US" altLang="en-US"/>
              <a:t>Stage 2:  Anger</a:t>
            </a:r>
          </a:p>
          <a:p>
            <a:pPr lvl="1" eaLnBrk="1" hangingPunct="1">
              <a:lnSpc>
                <a:spcPct val="90000"/>
              </a:lnSpc>
            </a:pPr>
            <a:r>
              <a:rPr lang="en-US" altLang="en-US"/>
              <a:t>Stage 3:  Guilt</a:t>
            </a:r>
          </a:p>
          <a:p>
            <a:pPr lvl="1" eaLnBrk="1" hangingPunct="1">
              <a:lnSpc>
                <a:spcPct val="90000"/>
              </a:lnSpc>
            </a:pPr>
            <a:r>
              <a:rPr lang="en-US" altLang="en-US"/>
              <a:t>Stage 4:  Hopelessness/Depression</a:t>
            </a:r>
          </a:p>
          <a:p>
            <a:pPr lvl="1" eaLnBrk="1" hangingPunct="1">
              <a:lnSpc>
                <a:spcPct val="90000"/>
              </a:lnSpc>
            </a:pPr>
            <a:r>
              <a:rPr lang="en-US" altLang="en-US"/>
              <a:t>Stage 5:  Acceptance</a:t>
            </a:r>
          </a:p>
          <a:p>
            <a:pPr eaLnBrk="1" hangingPunct="1">
              <a:lnSpc>
                <a:spcPct val="90000"/>
              </a:lnSpc>
            </a:pPr>
            <a:r>
              <a:rPr lang="en-US" altLang="en-US" sz="1600"/>
              <a:t>Many of the physical symptoms associated with grief reactions are similar to those of depression:</a:t>
            </a:r>
          </a:p>
          <a:p>
            <a:pPr lvl="1" eaLnBrk="1" hangingPunct="1">
              <a:lnSpc>
                <a:spcPct val="90000"/>
              </a:lnSpc>
            </a:pPr>
            <a:r>
              <a:rPr lang="en-US" altLang="en-US"/>
              <a:t>Fatigue</a:t>
            </a:r>
          </a:p>
          <a:p>
            <a:pPr lvl="1" eaLnBrk="1" hangingPunct="1">
              <a:lnSpc>
                <a:spcPct val="90000"/>
              </a:lnSpc>
            </a:pPr>
            <a:r>
              <a:rPr lang="en-US" altLang="en-US"/>
              <a:t>Loss or increase in appetite</a:t>
            </a:r>
          </a:p>
          <a:p>
            <a:pPr lvl="1" eaLnBrk="1" hangingPunct="1">
              <a:lnSpc>
                <a:spcPct val="90000"/>
              </a:lnSpc>
            </a:pPr>
            <a:r>
              <a:rPr lang="en-US" altLang="en-US"/>
              <a:t>Loss of concentration</a:t>
            </a:r>
          </a:p>
          <a:p>
            <a:pPr lvl="1" eaLnBrk="1" hangingPunct="1">
              <a:lnSpc>
                <a:spcPct val="90000"/>
              </a:lnSpc>
            </a:pPr>
            <a:r>
              <a:rPr lang="en-US" altLang="en-US"/>
              <a:t>Feelings of hopelessness and isolation</a:t>
            </a:r>
          </a:p>
          <a:p>
            <a:pPr lvl="1" eaLnBrk="1" hangingPunct="1">
              <a:lnSpc>
                <a:spcPct val="90000"/>
              </a:lnSpc>
            </a:pPr>
            <a:r>
              <a:rPr lang="en-US" altLang="en-US"/>
              <a:t>Frequent sighing or breathlessness</a:t>
            </a:r>
          </a:p>
          <a:p>
            <a:pPr lvl="1" eaLnBrk="1" hangingPunct="1">
              <a:lnSpc>
                <a:spcPct val="90000"/>
              </a:lnSpc>
            </a:pPr>
            <a:r>
              <a:rPr lang="en-US" altLang="en-US"/>
              <a:t>Aches and pains</a:t>
            </a:r>
          </a:p>
          <a:p>
            <a:pPr eaLnBrk="1" hangingPunct="1">
              <a:lnSpc>
                <a:spcPct val="90000"/>
              </a:lnSpc>
            </a:pPr>
            <a:endParaRPr lang="en-US" altLang="en-US" sz="1600"/>
          </a:p>
        </p:txBody>
      </p:sp>
      <p:sp>
        <p:nvSpPr>
          <p:cNvPr id="2" name="Footer Placeholder 1">
            <a:extLst>
              <a:ext uri="{FF2B5EF4-FFF2-40B4-BE49-F238E27FC236}">
                <a16:creationId xmlns:a16="http://schemas.microsoft.com/office/drawing/2014/main" id="{5656A744-C34A-423A-863C-AD024D93064E}"/>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77191482-925A-411B-AE6D-31DB38D64332}"/>
              </a:ext>
            </a:extLst>
          </p:cNvPr>
          <p:cNvSpPr>
            <a:spLocks noGrp="1"/>
          </p:cNvSpPr>
          <p:nvPr>
            <p:ph type="sldNum" sz="quarter" idx="12"/>
          </p:nvPr>
        </p:nvSpPr>
        <p:spPr/>
        <p:txBody>
          <a:bodyPr/>
          <a:lstStyle/>
          <a:p>
            <a:pPr>
              <a:defRPr/>
            </a:pPr>
            <a:fld id="{91A1EF8D-B4F0-4329-877D-971241991116}" type="slidenum">
              <a:rPr lang="en-US" smtClean="0"/>
              <a:pPr>
                <a:defRPr/>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FFC8844F-FC23-46E7-8713-D28F16A96BE3}"/>
              </a:ext>
            </a:extLst>
          </p:cNvPr>
          <p:cNvSpPr>
            <a:spLocks noGrp="1" noChangeArrowheads="1"/>
          </p:cNvSpPr>
          <p:nvPr>
            <p:ph type="title" idx="4294967295"/>
          </p:nvPr>
        </p:nvSpPr>
        <p:spPr/>
        <p:txBody>
          <a:bodyPr anchor="ctr"/>
          <a:lstStyle/>
          <a:p>
            <a:pPr eaLnBrk="1" hangingPunct="1"/>
            <a:r>
              <a:rPr lang="en-US" altLang="en-US"/>
              <a:t>A Primer on Grief Work (cont.)</a:t>
            </a:r>
          </a:p>
        </p:txBody>
      </p:sp>
      <p:sp>
        <p:nvSpPr>
          <p:cNvPr id="94211" name="Rectangle 3">
            <a:extLst>
              <a:ext uri="{FF2B5EF4-FFF2-40B4-BE49-F238E27FC236}">
                <a16:creationId xmlns:a16="http://schemas.microsoft.com/office/drawing/2014/main" id="{7CCC2BF2-8142-4C21-B931-0AB9DE1542DC}"/>
              </a:ext>
            </a:extLst>
          </p:cNvPr>
          <p:cNvSpPr>
            <a:spLocks noGrp="1" noChangeArrowheads="1"/>
          </p:cNvSpPr>
          <p:nvPr>
            <p:ph type="body" idx="4294967295"/>
          </p:nvPr>
        </p:nvSpPr>
        <p:spPr>
          <a:xfrm>
            <a:off x="1981200" y="1219200"/>
            <a:ext cx="8572500" cy="5029200"/>
          </a:xfrm>
        </p:spPr>
        <p:txBody>
          <a:bodyPr/>
          <a:lstStyle/>
          <a:p>
            <a:pPr eaLnBrk="1" hangingPunct="1">
              <a:lnSpc>
                <a:spcPct val="80000"/>
              </a:lnSpc>
            </a:pPr>
            <a:r>
              <a:rPr lang="en-US" altLang="en-US"/>
              <a:t>The intensity of the grief experience is usually determined by:</a:t>
            </a:r>
          </a:p>
          <a:p>
            <a:pPr lvl="1" eaLnBrk="1" hangingPunct="1">
              <a:lnSpc>
                <a:spcPct val="80000"/>
              </a:lnSpc>
            </a:pPr>
            <a:r>
              <a:rPr lang="en-US" altLang="en-US" sz="1800"/>
              <a:t>One’s personal relationship to the loss </a:t>
            </a:r>
          </a:p>
          <a:p>
            <a:pPr lvl="1" eaLnBrk="1" hangingPunct="1">
              <a:lnSpc>
                <a:spcPct val="80000"/>
              </a:lnSpc>
            </a:pPr>
            <a:r>
              <a:rPr lang="en-US" altLang="en-US" sz="1800"/>
              <a:t>The intensity of or ambivalence to that relationship</a:t>
            </a:r>
          </a:p>
          <a:p>
            <a:pPr lvl="1" eaLnBrk="1" hangingPunct="1">
              <a:lnSpc>
                <a:spcPct val="80000"/>
              </a:lnSpc>
            </a:pPr>
            <a:r>
              <a:rPr lang="en-US" altLang="en-US" sz="1800"/>
              <a:t>The dependency or security provided by that relationship</a:t>
            </a:r>
          </a:p>
          <a:p>
            <a:pPr lvl="1" eaLnBrk="1" hangingPunct="1">
              <a:lnSpc>
                <a:spcPct val="80000"/>
              </a:lnSpc>
            </a:pPr>
            <a:r>
              <a:rPr lang="en-US" altLang="en-US" sz="1800"/>
              <a:t>How the loss occurred</a:t>
            </a:r>
          </a:p>
          <a:p>
            <a:pPr lvl="1" eaLnBrk="1" hangingPunct="1">
              <a:lnSpc>
                <a:spcPct val="80000"/>
              </a:lnSpc>
            </a:pPr>
            <a:r>
              <a:rPr lang="en-US" altLang="en-US" sz="1800"/>
              <a:t>One’s personality</a:t>
            </a:r>
          </a:p>
          <a:p>
            <a:pPr lvl="1" eaLnBrk="1" hangingPunct="1">
              <a:lnSpc>
                <a:spcPct val="80000"/>
              </a:lnSpc>
            </a:pPr>
            <a:r>
              <a:rPr lang="en-US" altLang="en-US" sz="1800"/>
              <a:t>History of dealing with grief experiences</a:t>
            </a:r>
          </a:p>
          <a:p>
            <a:pPr lvl="1" eaLnBrk="1" hangingPunct="1">
              <a:lnSpc>
                <a:spcPct val="80000"/>
              </a:lnSpc>
            </a:pPr>
            <a:r>
              <a:rPr lang="en-US" altLang="en-US" sz="1800"/>
              <a:t>Individual characteristics</a:t>
            </a:r>
          </a:p>
          <a:p>
            <a:pPr eaLnBrk="1" hangingPunct="1">
              <a:lnSpc>
                <a:spcPct val="80000"/>
              </a:lnSpc>
            </a:pPr>
            <a:r>
              <a:rPr lang="en-US" altLang="en-US"/>
              <a:t>Obstacles to effective grieving:</a:t>
            </a:r>
          </a:p>
          <a:p>
            <a:pPr lvl="1" eaLnBrk="1" hangingPunct="1">
              <a:lnSpc>
                <a:spcPct val="80000"/>
              </a:lnSpc>
            </a:pPr>
            <a:r>
              <a:rPr lang="en-US" altLang="en-US" sz="1800"/>
              <a:t>Sudden loss</a:t>
            </a:r>
          </a:p>
          <a:p>
            <a:pPr lvl="1" eaLnBrk="1" hangingPunct="1">
              <a:lnSpc>
                <a:spcPct val="80000"/>
              </a:lnSpc>
            </a:pPr>
            <a:r>
              <a:rPr lang="en-US" altLang="en-US" sz="1800"/>
              <a:t>Lack of finality or uncertain loss</a:t>
            </a:r>
          </a:p>
          <a:p>
            <a:pPr lvl="1" eaLnBrk="1" hangingPunct="1">
              <a:lnSpc>
                <a:spcPct val="80000"/>
              </a:lnSpc>
            </a:pPr>
            <a:r>
              <a:rPr lang="en-US" altLang="en-US" sz="1800"/>
              <a:t>Lack of support</a:t>
            </a:r>
          </a:p>
          <a:p>
            <a:pPr lvl="1" eaLnBrk="1" hangingPunct="1">
              <a:lnSpc>
                <a:spcPct val="80000"/>
              </a:lnSpc>
            </a:pPr>
            <a:r>
              <a:rPr lang="en-US" altLang="en-US" sz="1800"/>
              <a:t>The perception that grief is a weakness and should be avoided or denied</a:t>
            </a:r>
          </a:p>
        </p:txBody>
      </p:sp>
      <p:sp>
        <p:nvSpPr>
          <p:cNvPr id="2" name="Footer Placeholder 1">
            <a:extLst>
              <a:ext uri="{FF2B5EF4-FFF2-40B4-BE49-F238E27FC236}">
                <a16:creationId xmlns:a16="http://schemas.microsoft.com/office/drawing/2014/main" id="{BB0BEE25-8185-4861-981B-1C57376243E6}"/>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746EAAFB-56DD-48BB-AF58-8C146696A3EB}"/>
              </a:ext>
            </a:extLst>
          </p:cNvPr>
          <p:cNvSpPr>
            <a:spLocks noGrp="1"/>
          </p:cNvSpPr>
          <p:nvPr>
            <p:ph type="sldNum" sz="quarter" idx="12"/>
          </p:nvPr>
        </p:nvSpPr>
        <p:spPr/>
        <p:txBody>
          <a:bodyPr/>
          <a:lstStyle/>
          <a:p>
            <a:pPr>
              <a:defRPr/>
            </a:pPr>
            <a:fld id="{91A1EF8D-B4F0-4329-877D-971241991116}" type="slidenum">
              <a:rPr lang="en-US" smtClean="0"/>
              <a:pPr>
                <a:defRPr/>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DFDF08A1-F9C6-4D39-86FD-6658BD660E63}"/>
              </a:ext>
            </a:extLst>
          </p:cNvPr>
          <p:cNvSpPr>
            <a:spLocks noGrp="1" noChangeArrowheads="1"/>
          </p:cNvSpPr>
          <p:nvPr>
            <p:ph type="title" idx="4294967295"/>
          </p:nvPr>
        </p:nvSpPr>
        <p:spPr>
          <a:xfrm>
            <a:off x="1752600" y="304800"/>
            <a:ext cx="8801100" cy="914400"/>
          </a:xfrm>
        </p:spPr>
        <p:txBody>
          <a:bodyPr anchor="ctr"/>
          <a:lstStyle/>
          <a:p>
            <a:pPr eaLnBrk="1" hangingPunct="1"/>
            <a:r>
              <a:rPr lang="en-US" altLang="en-US"/>
              <a:t>A Primer on Grief Work (cont.)</a:t>
            </a:r>
          </a:p>
        </p:txBody>
      </p:sp>
      <p:sp>
        <p:nvSpPr>
          <p:cNvPr id="96259" name="Rectangle 3">
            <a:extLst>
              <a:ext uri="{FF2B5EF4-FFF2-40B4-BE49-F238E27FC236}">
                <a16:creationId xmlns:a16="http://schemas.microsoft.com/office/drawing/2014/main" id="{A4315F82-1EFB-4EE3-9A2D-9CF28161653D}"/>
              </a:ext>
            </a:extLst>
          </p:cNvPr>
          <p:cNvSpPr>
            <a:spLocks noGrp="1" noChangeArrowheads="1"/>
          </p:cNvSpPr>
          <p:nvPr>
            <p:ph type="body" idx="4294967295"/>
          </p:nvPr>
        </p:nvSpPr>
        <p:spPr>
          <a:xfrm>
            <a:off x="1905000" y="1143000"/>
            <a:ext cx="8648700" cy="5562600"/>
          </a:xfrm>
        </p:spPr>
        <p:txBody>
          <a:bodyPr/>
          <a:lstStyle/>
          <a:p>
            <a:pPr eaLnBrk="1" hangingPunct="1">
              <a:lnSpc>
                <a:spcPct val="80000"/>
              </a:lnSpc>
            </a:pPr>
            <a:r>
              <a:rPr lang="en-US" altLang="en-US" sz="1400" b="1"/>
              <a:t>Professional school counselors should assess the situation to decide whether a referral should be made.</a:t>
            </a:r>
          </a:p>
          <a:p>
            <a:pPr eaLnBrk="1" hangingPunct="1">
              <a:lnSpc>
                <a:spcPct val="80000"/>
              </a:lnSpc>
            </a:pPr>
            <a:r>
              <a:rPr lang="en-US" altLang="en-US" sz="1400" b="1"/>
              <a:t>In the context of developmental grief reactions, the professional school counselor should continuously remind the student that the symptoms and reactions are normal and life and emotional health will get better in time.</a:t>
            </a:r>
          </a:p>
          <a:p>
            <a:pPr eaLnBrk="1" hangingPunct="1">
              <a:lnSpc>
                <a:spcPct val="80000"/>
              </a:lnSpc>
            </a:pPr>
            <a:r>
              <a:rPr lang="en-US" altLang="en-US" sz="1400" b="1"/>
              <a:t>Professional school counselors can help students resolve the 4 primary tasks of grieving</a:t>
            </a:r>
          </a:p>
          <a:p>
            <a:pPr lvl="1" eaLnBrk="1" hangingPunct="1">
              <a:lnSpc>
                <a:spcPct val="80000"/>
              </a:lnSpc>
            </a:pPr>
            <a:r>
              <a:rPr lang="en-US" altLang="en-US" sz="1400" b="1"/>
              <a:t>Accept the reality of the loss.</a:t>
            </a:r>
          </a:p>
          <a:p>
            <a:pPr lvl="1" eaLnBrk="1" hangingPunct="1">
              <a:lnSpc>
                <a:spcPct val="80000"/>
              </a:lnSpc>
            </a:pPr>
            <a:r>
              <a:rPr lang="en-US" altLang="en-US" sz="1400" b="1"/>
              <a:t>Experience (not avoid) the pain of the grief.</a:t>
            </a:r>
          </a:p>
          <a:p>
            <a:pPr lvl="1" eaLnBrk="1" hangingPunct="1">
              <a:lnSpc>
                <a:spcPct val="80000"/>
              </a:lnSpc>
            </a:pPr>
            <a:r>
              <a:rPr lang="en-US" altLang="en-US" sz="1400" b="1"/>
              <a:t>Adjust to life without the lost object or condition.</a:t>
            </a:r>
          </a:p>
          <a:p>
            <a:pPr lvl="1" eaLnBrk="1" hangingPunct="1">
              <a:lnSpc>
                <a:spcPct val="80000"/>
              </a:lnSpc>
            </a:pPr>
            <a:r>
              <a:rPr lang="en-US" altLang="en-US" sz="1400" b="1"/>
              <a:t>Emotionally relocate the loss and move on with life.</a:t>
            </a:r>
          </a:p>
          <a:p>
            <a:pPr eaLnBrk="1" hangingPunct="1">
              <a:lnSpc>
                <a:spcPct val="80000"/>
              </a:lnSpc>
            </a:pPr>
            <a:r>
              <a:rPr lang="en-US" altLang="en-US" sz="1400" b="1"/>
              <a:t>Other suggestions for professional school counselors:</a:t>
            </a:r>
          </a:p>
          <a:p>
            <a:pPr lvl="1" eaLnBrk="1" hangingPunct="1">
              <a:lnSpc>
                <a:spcPct val="80000"/>
              </a:lnSpc>
            </a:pPr>
            <a:r>
              <a:rPr lang="en-US" altLang="en-US" sz="1400" b="1"/>
              <a:t>Encourage them to find a way to resolve the loss</a:t>
            </a:r>
          </a:p>
          <a:p>
            <a:pPr lvl="1" eaLnBrk="1" hangingPunct="1">
              <a:lnSpc>
                <a:spcPct val="80000"/>
              </a:lnSpc>
            </a:pPr>
            <a:r>
              <a:rPr lang="en-US" altLang="en-US" sz="1400" b="1"/>
              <a:t>Encourage social support</a:t>
            </a:r>
          </a:p>
          <a:p>
            <a:pPr lvl="1" eaLnBrk="1" hangingPunct="1">
              <a:lnSpc>
                <a:spcPct val="80000"/>
              </a:lnSpc>
            </a:pPr>
            <a:r>
              <a:rPr lang="en-US" altLang="en-US" sz="1400" b="1"/>
              <a:t>Bibliotherapy</a:t>
            </a:r>
          </a:p>
          <a:p>
            <a:pPr lvl="1" eaLnBrk="1" hangingPunct="1">
              <a:lnSpc>
                <a:spcPct val="80000"/>
              </a:lnSpc>
            </a:pPr>
            <a:r>
              <a:rPr lang="en-US" altLang="en-US" sz="1400" b="1"/>
              <a:t>Journal writing</a:t>
            </a:r>
          </a:p>
          <a:p>
            <a:pPr lvl="1" eaLnBrk="1" hangingPunct="1">
              <a:lnSpc>
                <a:spcPct val="80000"/>
              </a:lnSpc>
            </a:pPr>
            <a:r>
              <a:rPr lang="en-US" altLang="en-US" sz="1400" b="1"/>
              <a:t>Help the student keep busy in meaningful activities and take care of their physical health</a:t>
            </a:r>
          </a:p>
          <a:p>
            <a:pPr lvl="1" eaLnBrk="1" hangingPunct="1">
              <a:lnSpc>
                <a:spcPct val="80000"/>
              </a:lnSpc>
            </a:pPr>
            <a:r>
              <a:rPr lang="en-US" altLang="en-US" sz="1400" b="1"/>
              <a:t>Be alert for signs of complicated grief or other signs of trouble</a:t>
            </a:r>
          </a:p>
        </p:txBody>
      </p:sp>
      <p:sp>
        <p:nvSpPr>
          <p:cNvPr id="2" name="Footer Placeholder 1">
            <a:extLst>
              <a:ext uri="{FF2B5EF4-FFF2-40B4-BE49-F238E27FC236}">
                <a16:creationId xmlns:a16="http://schemas.microsoft.com/office/drawing/2014/main" id="{691C89E6-3A3F-4DB6-9D89-9D65C018CB89}"/>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44F6080D-58D5-4E29-B8E7-30CCB840F186}"/>
              </a:ext>
            </a:extLst>
          </p:cNvPr>
          <p:cNvSpPr>
            <a:spLocks noGrp="1"/>
          </p:cNvSpPr>
          <p:nvPr>
            <p:ph type="sldNum" sz="quarter" idx="12"/>
          </p:nvPr>
        </p:nvSpPr>
        <p:spPr/>
        <p:txBody>
          <a:bodyPr/>
          <a:lstStyle/>
          <a:p>
            <a:pPr>
              <a:defRPr/>
            </a:pPr>
            <a:fld id="{91A1EF8D-B4F0-4329-877D-971241991116}" type="slidenum">
              <a:rPr lang="en-US" smtClean="0"/>
              <a:pPr>
                <a:defRPr/>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5E35FD15-2158-46FD-88A6-B2865C1C6F81}"/>
              </a:ext>
            </a:extLst>
          </p:cNvPr>
          <p:cNvSpPr>
            <a:spLocks noGrp="1" noChangeArrowheads="1"/>
          </p:cNvSpPr>
          <p:nvPr>
            <p:ph type="title" idx="4294967295"/>
          </p:nvPr>
        </p:nvSpPr>
        <p:spPr/>
        <p:txBody>
          <a:bodyPr anchor="ctr"/>
          <a:lstStyle/>
          <a:p>
            <a:pPr eaLnBrk="1" hangingPunct="1"/>
            <a:r>
              <a:rPr lang="en-US" altLang="en-US"/>
              <a:t>Dropout Prevention</a:t>
            </a:r>
          </a:p>
        </p:txBody>
      </p:sp>
      <p:sp>
        <p:nvSpPr>
          <p:cNvPr id="98307" name="Rectangle 3">
            <a:extLst>
              <a:ext uri="{FF2B5EF4-FFF2-40B4-BE49-F238E27FC236}">
                <a16:creationId xmlns:a16="http://schemas.microsoft.com/office/drawing/2014/main" id="{CF9F5A50-2FDC-43D3-ACC1-9A0DBE839030}"/>
              </a:ext>
            </a:extLst>
          </p:cNvPr>
          <p:cNvSpPr>
            <a:spLocks noGrp="1" noChangeArrowheads="1"/>
          </p:cNvSpPr>
          <p:nvPr>
            <p:ph type="body" sz="half" idx="4294967295"/>
          </p:nvPr>
        </p:nvSpPr>
        <p:spPr>
          <a:xfrm>
            <a:off x="2238375" y="1628775"/>
            <a:ext cx="3867150" cy="4443413"/>
          </a:xfrm>
        </p:spPr>
        <p:txBody>
          <a:bodyPr/>
          <a:lstStyle/>
          <a:p>
            <a:pPr eaLnBrk="1" hangingPunct="1">
              <a:lnSpc>
                <a:spcPct val="80000"/>
              </a:lnSpc>
            </a:pPr>
            <a:r>
              <a:rPr lang="en-US" altLang="en-US" sz="1600"/>
              <a:t>Risk factors:</a:t>
            </a:r>
          </a:p>
          <a:p>
            <a:pPr lvl="1" eaLnBrk="1" hangingPunct="1">
              <a:lnSpc>
                <a:spcPct val="80000"/>
              </a:lnSpc>
            </a:pPr>
            <a:r>
              <a:rPr lang="en-US" altLang="en-US"/>
              <a:t>High rates of absenteeism and tardiness</a:t>
            </a:r>
          </a:p>
          <a:p>
            <a:pPr lvl="1" eaLnBrk="1" hangingPunct="1">
              <a:lnSpc>
                <a:spcPct val="80000"/>
              </a:lnSpc>
            </a:pPr>
            <a:r>
              <a:rPr lang="en-US" altLang="en-US"/>
              <a:t>Low grades</a:t>
            </a:r>
          </a:p>
          <a:p>
            <a:pPr lvl="1" eaLnBrk="1" hangingPunct="1">
              <a:lnSpc>
                <a:spcPct val="80000"/>
              </a:lnSpc>
            </a:pPr>
            <a:r>
              <a:rPr lang="en-US" altLang="en-US"/>
              <a:t>A history of course failures</a:t>
            </a:r>
          </a:p>
          <a:p>
            <a:pPr lvl="1" eaLnBrk="1" hangingPunct="1">
              <a:lnSpc>
                <a:spcPct val="80000"/>
              </a:lnSpc>
            </a:pPr>
            <a:r>
              <a:rPr lang="en-US" altLang="en-US"/>
              <a:t>Limited parental support</a:t>
            </a:r>
          </a:p>
          <a:p>
            <a:pPr lvl="1" eaLnBrk="1" hangingPunct="1">
              <a:lnSpc>
                <a:spcPct val="80000"/>
              </a:lnSpc>
            </a:pPr>
            <a:r>
              <a:rPr lang="en-US" altLang="en-US"/>
              <a:t>Low participation in extracurricular activities</a:t>
            </a:r>
          </a:p>
          <a:p>
            <a:pPr lvl="1" eaLnBrk="1" hangingPunct="1">
              <a:lnSpc>
                <a:spcPct val="80000"/>
              </a:lnSpc>
            </a:pPr>
            <a:r>
              <a:rPr lang="en-US" altLang="en-US"/>
              <a:t>Alcohol or drug problems</a:t>
            </a:r>
          </a:p>
          <a:p>
            <a:pPr lvl="1" eaLnBrk="1" hangingPunct="1">
              <a:lnSpc>
                <a:spcPct val="80000"/>
              </a:lnSpc>
            </a:pPr>
            <a:r>
              <a:rPr lang="en-US" altLang="en-US"/>
              <a:t>Negative attitudes toward school</a:t>
            </a:r>
          </a:p>
          <a:p>
            <a:pPr lvl="1" eaLnBrk="1" hangingPunct="1">
              <a:lnSpc>
                <a:spcPct val="80000"/>
              </a:lnSpc>
            </a:pPr>
            <a:r>
              <a:rPr lang="en-US" altLang="en-US"/>
              <a:t>High levels of mobility</a:t>
            </a:r>
          </a:p>
          <a:p>
            <a:pPr lvl="1" eaLnBrk="1" hangingPunct="1">
              <a:lnSpc>
                <a:spcPct val="80000"/>
              </a:lnSpc>
            </a:pPr>
            <a:r>
              <a:rPr lang="en-US" altLang="en-US"/>
              <a:t>Grade retention</a:t>
            </a:r>
          </a:p>
          <a:p>
            <a:pPr lvl="1" eaLnBrk="1" hangingPunct="1">
              <a:lnSpc>
                <a:spcPct val="80000"/>
              </a:lnSpc>
            </a:pPr>
            <a:endParaRPr lang="en-US" altLang="en-US"/>
          </a:p>
        </p:txBody>
      </p:sp>
      <p:sp>
        <p:nvSpPr>
          <p:cNvPr id="98308" name="Rectangle 4">
            <a:extLst>
              <a:ext uri="{FF2B5EF4-FFF2-40B4-BE49-F238E27FC236}">
                <a16:creationId xmlns:a16="http://schemas.microsoft.com/office/drawing/2014/main" id="{E7666581-C0F9-49BC-8FEF-E0C7286E9181}"/>
              </a:ext>
            </a:extLst>
          </p:cNvPr>
          <p:cNvSpPr>
            <a:spLocks noGrp="1" noChangeArrowheads="1"/>
          </p:cNvSpPr>
          <p:nvPr>
            <p:ph type="body" sz="half" idx="4294967295"/>
          </p:nvPr>
        </p:nvSpPr>
        <p:spPr>
          <a:xfrm>
            <a:off x="6084888" y="1546225"/>
            <a:ext cx="4033837" cy="4525963"/>
          </a:xfrm>
        </p:spPr>
        <p:txBody>
          <a:bodyPr/>
          <a:lstStyle/>
          <a:p>
            <a:pPr eaLnBrk="1" hangingPunct="1">
              <a:lnSpc>
                <a:spcPct val="80000"/>
              </a:lnSpc>
            </a:pPr>
            <a:r>
              <a:rPr lang="en-US" altLang="en-US" sz="1600"/>
              <a:t>Preventive factors:</a:t>
            </a:r>
          </a:p>
          <a:p>
            <a:pPr lvl="1" eaLnBrk="1" hangingPunct="1">
              <a:lnSpc>
                <a:spcPct val="80000"/>
              </a:lnSpc>
            </a:pPr>
            <a:r>
              <a:rPr lang="en-US" altLang="en-US"/>
              <a:t>More time in general education for students with disabilities</a:t>
            </a:r>
          </a:p>
          <a:p>
            <a:pPr lvl="1" eaLnBrk="1" hangingPunct="1">
              <a:lnSpc>
                <a:spcPct val="80000"/>
              </a:lnSpc>
            </a:pPr>
            <a:r>
              <a:rPr lang="en-US" altLang="en-US"/>
              <a:t>Provision of tutoring services</a:t>
            </a:r>
          </a:p>
          <a:p>
            <a:pPr lvl="1" eaLnBrk="1" hangingPunct="1">
              <a:lnSpc>
                <a:spcPct val="80000"/>
              </a:lnSpc>
            </a:pPr>
            <a:r>
              <a:rPr lang="en-US" altLang="en-US"/>
              <a:t>Training for competitive employment and independent living</a:t>
            </a:r>
          </a:p>
          <a:p>
            <a:pPr lvl="1" eaLnBrk="1" hangingPunct="1">
              <a:lnSpc>
                <a:spcPct val="80000"/>
              </a:lnSpc>
            </a:pPr>
            <a:r>
              <a:rPr lang="en-US" altLang="en-US"/>
              <a:t>Attending a school that maintained high expectations for all students</a:t>
            </a:r>
          </a:p>
          <a:p>
            <a:pPr lvl="1" eaLnBrk="1" hangingPunct="1">
              <a:lnSpc>
                <a:spcPct val="80000"/>
              </a:lnSpc>
            </a:pPr>
            <a:r>
              <a:rPr lang="en-US" altLang="en-US"/>
              <a:t>Receiving significant support from teachers</a:t>
            </a:r>
          </a:p>
        </p:txBody>
      </p:sp>
      <p:sp>
        <p:nvSpPr>
          <p:cNvPr id="2" name="Footer Placeholder 1">
            <a:extLst>
              <a:ext uri="{FF2B5EF4-FFF2-40B4-BE49-F238E27FC236}">
                <a16:creationId xmlns:a16="http://schemas.microsoft.com/office/drawing/2014/main" id="{5225DD88-CB13-4D5C-A3D2-4DA6E79F5822}"/>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A3709C56-48F6-47FB-96D8-B738CF443411}"/>
              </a:ext>
            </a:extLst>
          </p:cNvPr>
          <p:cNvSpPr>
            <a:spLocks noGrp="1"/>
          </p:cNvSpPr>
          <p:nvPr>
            <p:ph type="sldNum" sz="quarter" idx="12"/>
          </p:nvPr>
        </p:nvSpPr>
        <p:spPr/>
        <p:txBody>
          <a:bodyPr/>
          <a:lstStyle/>
          <a:p>
            <a:pPr>
              <a:defRPr/>
            </a:pPr>
            <a:fld id="{91A1EF8D-B4F0-4329-877D-971241991116}" type="slidenum">
              <a:rPr lang="en-US" smtClean="0"/>
              <a:pPr>
                <a:defRPr/>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404AEEDE-88F7-4EA9-8C7D-568EC184C559}"/>
              </a:ext>
            </a:extLst>
          </p:cNvPr>
          <p:cNvSpPr>
            <a:spLocks noGrp="1" noChangeArrowheads="1"/>
          </p:cNvSpPr>
          <p:nvPr>
            <p:ph type="title" idx="4294967295"/>
          </p:nvPr>
        </p:nvSpPr>
        <p:spPr/>
        <p:txBody>
          <a:bodyPr anchor="ctr"/>
          <a:lstStyle/>
          <a:p>
            <a:pPr eaLnBrk="1" hangingPunct="1"/>
            <a:r>
              <a:rPr lang="en-US" altLang="en-US"/>
              <a:t>Dropout Prevention (cont.)</a:t>
            </a:r>
          </a:p>
        </p:txBody>
      </p:sp>
      <p:sp>
        <p:nvSpPr>
          <p:cNvPr id="100355" name="Rectangle 3">
            <a:extLst>
              <a:ext uri="{FF2B5EF4-FFF2-40B4-BE49-F238E27FC236}">
                <a16:creationId xmlns:a16="http://schemas.microsoft.com/office/drawing/2014/main" id="{2AF7CF07-F77B-4019-9515-567E97282CB4}"/>
              </a:ext>
            </a:extLst>
          </p:cNvPr>
          <p:cNvSpPr>
            <a:spLocks noGrp="1" noChangeArrowheads="1"/>
          </p:cNvSpPr>
          <p:nvPr>
            <p:ph type="body" idx="4294967295"/>
          </p:nvPr>
        </p:nvSpPr>
        <p:spPr>
          <a:xfrm>
            <a:off x="2286000" y="1219200"/>
            <a:ext cx="7772400" cy="4876800"/>
          </a:xfrm>
        </p:spPr>
        <p:txBody>
          <a:bodyPr/>
          <a:lstStyle/>
          <a:p>
            <a:pPr eaLnBrk="1" hangingPunct="1">
              <a:lnSpc>
                <a:spcPct val="90000"/>
              </a:lnSpc>
            </a:pPr>
            <a:r>
              <a:rPr lang="en-US" altLang="en-US" sz="1600"/>
              <a:t>Most dropout interventions seek to:</a:t>
            </a:r>
          </a:p>
          <a:p>
            <a:pPr lvl="1" eaLnBrk="1" hangingPunct="1">
              <a:lnSpc>
                <a:spcPct val="90000"/>
              </a:lnSpc>
            </a:pPr>
            <a:r>
              <a:rPr lang="en-US" altLang="en-US"/>
              <a:t>Enhance students’ sense of belonging in school</a:t>
            </a:r>
          </a:p>
          <a:p>
            <a:pPr lvl="1" eaLnBrk="1" hangingPunct="1">
              <a:lnSpc>
                <a:spcPct val="90000"/>
              </a:lnSpc>
            </a:pPr>
            <a:r>
              <a:rPr lang="en-US" altLang="en-US"/>
              <a:t>Foster the development of relationships with teachers, administrators, and peers</a:t>
            </a:r>
          </a:p>
          <a:p>
            <a:pPr lvl="1" eaLnBrk="1" hangingPunct="1">
              <a:lnSpc>
                <a:spcPct val="90000"/>
              </a:lnSpc>
            </a:pPr>
            <a:r>
              <a:rPr lang="en-US" altLang="en-US"/>
              <a:t>Improve academic success</a:t>
            </a:r>
          </a:p>
          <a:p>
            <a:pPr lvl="1" eaLnBrk="1" hangingPunct="1">
              <a:lnSpc>
                <a:spcPct val="90000"/>
              </a:lnSpc>
            </a:pPr>
            <a:r>
              <a:rPr lang="en-US" altLang="en-US"/>
              <a:t>Address personal problems through counseling</a:t>
            </a:r>
          </a:p>
          <a:p>
            <a:pPr lvl="1" eaLnBrk="1" hangingPunct="1">
              <a:lnSpc>
                <a:spcPct val="90000"/>
              </a:lnSpc>
            </a:pPr>
            <a:r>
              <a:rPr lang="en-US" altLang="en-US"/>
              <a:t>Provide skill-building opportunities in behavior and social skills</a:t>
            </a:r>
          </a:p>
          <a:p>
            <a:pPr eaLnBrk="1" hangingPunct="1">
              <a:lnSpc>
                <a:spcPct val="90000"/>
              </a:lnSpc>
            </a:pPr>
            <a:r>
              <a:rPr lang="en-US" altLang="en-US" sz="1600"/>
              <a:t>Categories of dropout interventions</a:t>
            </a:r>
          </a:p>
          <a:p>
            <a:pPr lvl="1" eaLnBrk="1" hangingPunct="1">
              <a:lnSpc>
                <a:spcPct val="90000"/>
              </a:lnSpc>
            </a:pPr>
            <a:r>
              <a:rPr lang="en-US" altLang="en-US"/>
              <a:t>Personal/affective</a:t>
            </a:r>
          </a:p>
          <a:p>
            <a:pPr lvl="1" eaLnBrk="1" hangingPunct="1">
              <a:lnSpc>
                <a:spcPct val="90000"/>
              </a:lnSpc>
            </a:pPr>
            <a:r>
              <a:rPr lang="en-US" altLang="en-US"/>
              <a:t>Academic</a:t>
            </a:r>
          </a:p>
          <a:p>
            <a:pPr lvl="1" eaLnBrk="1" hangingPunct="1">
              <a:lnSpc>
                <a:spcPct val="90000"/>
              </a:lnSpc>
            </a:pPr>
            <a:r>
              <a:rPr lang="en-US" altLang="en-US"/>
              <a:t>Family outreach</a:t>
            </a:r>
          </a:p>
          <a:p>
            <a:pPr lvl="1" eaLnBrk="1" hangingPunct="1">
              <a:lnSpc>
                <a:spcPct val="90000"/>
              </a:lnSpc>
            </a:pPr>
            <a:r>
              <a:rPr lang="en-US" altLang="en-US"/>
              <a:t>School structure</a:t>
            </a:r>
          </a:p>
          <a:p>
            <a:pPr lvl="1" eaLnBrk="1" hangingPunct="1">
              <a:lnSpc>
                <a:spcPct val="90000"/>
              </a:lnSpc>
            </a:pPr>
            <a:r>
              <a:rPr lang="en-US" altLang="en-US"/>
              <a:t>Work related</a:t>
            </a:r>
          </a:p>
        </p:txBody>
      </p:sp>
      <p:sp>
        <p:nvSpPr>
          <p:cNvPr id="2" name="Footer Placeholder 1">
            <a:extLst>
              <a:ext uri="{FF2B5EF4-FFF2-40B4-BE49-F238E27FC236}">
                <a16:creationId xmlns:a16="http://schemas.microsoft.com/office/drawing/2014/main" id="{E24798B1-BEB5-4B88-A1B7-AFDD8BFB4E74}"/>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27BC3D23-62DC-4A05-A90E-1CB2AC76A238}"/>
              </a:ext>
            </a:extLst>
          </p:cNvPr>
          <p:cNvSpPr>
            <a:spLocks noGrp="1"/>
          </p:cNvSpPr>
          <p:nvPr>
            <p:ph type="sldNum" sz="quarter" idx="12"/>
          </p:nvPr>
        </p:nvSpPr>
        <p:spPr/>
        <p:txBody>
          <a:bodyPr/>
          <a:lstStyle/>
          <a:p>
            <a:pPr>
              <a:defRPr/>
            </a:pPr>
            <a:fld id="{91A1EF8D-B4F0-4329-877D-971241991116}" type="slidenum">
              <a:rPr lang="en-US" smtClean="0"/>
              <a:pPr>
                <a:defRPr/>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B4A5F17D-97CA-4B03-802F-C4C751EF00C3}"/>
              </a:ext>
            </a:extLst>
          </p:cNvPr>
          <p:cNvSpPr>
            <a:spLocks noGrp="1" noChangeArrowheads="1"/>
          </p:cNvSpPr>
          <p:nvPr>
            <p:ph type="title" idx="4294967295"/>
          </p:nvPr>
        </p:nvSpPr>
        <p:spPr/>
        <p:txBody>
          <a:bodyPr anchor="ctr"/>
          <a:lstStyle/>
          <a:p>
            <a:pPr eaLnBrk="1" hangingPunct="1"/>
            <a:r>
              <a:rPr lang="en-US" altLang="en-US"/>
              <a:t>Dropout Prevention (cont.)</a:t>
            </a:r>
          </a:p>
        </p:txBody>
      </p:sp>
      <p:sp>
        <p:nvSpPr>
          <p:cNvPr id="102403" name="Rectangle 3">
            <a:extLst>
              <a:ext uri="{FF2B5EF4-FFF2-40B4-BE49-F238E27FC236}">
                <a16:creationId xmlns:a16="http://schemas.microsoft.com/office/drawing/2014/main" id="{6071D2FA-2E83-413B-9E8B-9577DCF82BAD}"/>
              </a:ext>
            </a:extLst>
          </p:cNvPr>
          <p:cNvSpPr>
            <a:spLocks noGrp="1" noChangeArrowheads="1"/>
          </p:cNvSpPr>
          <p:nvPr>
            <p:ph type="body" idx="4294967295"/>
          </p:nvPr>
        </p:nvSpPr>
        <p:spPr>
          <a:xfrm>
            <a:off x="2286000" y="1295400"/>
            <a:ext cx="7772400" cy="4876800"/>
          </a:xfrm>
        </p:spPr>
        <p:txBody>
          <a:bodyPr/>
          <a:lstStyle/>
          <a:p>
            <a:pPr eaLnBrk="1" hangingPunct="1">
              <a:lnSpc>
                <a:spcPct val="90000"/>
              </a:lnSpc>
            </a:pPr>
            <a:r>
              <a:rPr lang="en-US" altLang="en-US"/>
              <a:t>Professional school counselors can help develop and implement school-wide dropout prevention programs, using risk screenings to identify students at higher risk, and promoting some of the key components related to school completion.</a:t>
            </a:r>
          </a:p>
          <a:p>
            <a:pPr eaLnBrk="1" hangingPunct="1">
              <a:lnSpc>
                <a:spcPct val="90000"/>
              </a:lnSpc>
            </a:pPr>
            <a:r>
              <a:rPr lang="en-US" altLang="en-US"/>
              <a:t>Key dropout preventions/interventions</a:t>
            </a:r>
          </a:p>
          <a:p>
            <a:pPr lvl="1" eaLnBrk="1" hangingPunct="1">
              <a:lnSpc>
                <a:spcPct val="90000"/>
              </a:lnSpc>
            </a:pPr>
            <a:r>
              <a:rPr lang="en-US" altLang="en-US" sz="1800"/>
              <a:t>Environmental support</a:t>
            </a:r>
          </a:p>
          <a:p>
            <a:pPr lvl="1" eaLnBrk="1" hangingPunct="1">
              <a:lnSpc>
                <a:spcPct val="90000"/>
              </a:lnSpc>
            </a:pPr>
            <a:r>
              <a:rPr lang="en-US" altLang="en-US" sz="1800"/>
              <a:t>Counseling support</a:t>
            </a:r>
          </a:p>
          <a:p>
            <a:pPr lvl="1" eaLnBrk="1" hangingPunct="1">
              <a:lnSpc>
                <a:spcPct val="90000"/>
              </a:lnSpc>
            </a:pPr>
            <a:r>
              <a:rPr lang="en-US" altLang="en-US" sz="1800"/>
              <a:t>Enhancing relationships and affiliation</a:t>
            </a:r>
          </a:p>
          <a:p>
            <a:pPr lvl="1" eaLnBrk="1" hangingPunct="1">
              <a:lnSpc>
                <a:spcPct val="90000"/>
              </a:lnSpc>
            </a:pPr>
            <a:r>
              <a:rPr lang="en-US" altLang="en-US" sz="1800"/>
              <a:t>Providing/supporting vocational programming</a:t>
            </a:r>
          </a:p>
          <a:p>
            <a:pPr lvl="1" eaLnBrk="1" hangingPunct="1">
              <a:lnSpc>
                <a:spcPct val="90000"/>
              </a:lnSpc>
            </a:pPr>
            <a:r>
              <a:rPr lang="en-US" altLang="en-US" sz="1800"/>
              <a:t>Bolster outside influences</a:t>
            </a:r>
          </a:p>
        </p:txBody>
      </p:sp>
      <p:sp>
        <p:nvSpPr>
          <p:cNvPr id="2" name="Footer Placeholder 1">
            <a:extLst>
              <a:ext uri="{FF2B5EF4-FFF2-40B4-BE49-F238E27FC236}">
                <a16:creationId xmlns:a16="http://schemas.microsoft.com/office/drawing/2014/main" id="{FBB92068-065F-4C5E-88C1-0426A8B3C159}"/>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105D80BF-9C7A-4654-A123-1583B4AB95C7}"/>
              </a:ext>
            </a:extLst>
          </p:cNvPr>
          <p:cNvSpPr>
            <a:spLocks noGrp="1"/>
          </p:cNvSpPr>
          <p:nvPr>
            <p:ph type="sldNum" sz="quarter" idx="12"/>
          </p:nvPr>
        </p:nvSpPr>
        <p:spPr/>
        <p:txBody>
          <a:bodyPr/>
          <a:lstStyle/>
          <a:p>
            <a:pPr>
              <a:defRPr/>
            </a:pPr>
            <a:fld id="{91A1EF8D-B4F0-4329-877D-971241991116}" type="slidenum">
              <a:rPr lang="en-US" smtClean="0"/>
              <a:pPr>
                <a:defRPr/>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AF8C380-9BDB-45B1-9A42-929CF77337FD}"/>
              </a:ext>
            </a:extLst>
          </p:cNvPr>
          <p:cNvSpPr>
            <a:spLocks noGrp="1" noChangeArrowheads="1"/>
          </p:cNvSpPr>
          <p:nvPr>
            <p:ph type="title" idx="4294967295"/>
          </p:nvPr>
        </p:nvSpPr>
        <p:spPr>
          <a:xfrm>
            <a:off x="2895600" y="457200"/>
            <a:ext cx="7772400" cy="1143000"/>
          </a:xfrm>
        </p:spPr>
        <p:txBody>
          <a:bodyPr anchor="ctr"/>
          <a:lstStyle/>
          <a:p>
            <a:pPr eaLnBrk="1" hangingPunct="1"/>
            <a:r>
              <a:rPr lang="en-US" altLang="en-US" sz="1800"/>
              <a:t>The Changing Needs of </a:t>
            </a:r>
            <a:br>
              <a:rPr lang="en-US" altLang="en-US" sz="1800"/>
            </a:br>
            <a:r>
              <a:rPr lang="en-US" altLang="en-US" sz="1800"/>
              <a:t>Students and Families (cont.)</a:t>
            </a:r>
          </a:p>
        </p:txBody>
      </p:sp>
      <p:sp>
        <p:nvSpPr>
          <p:cNvPr id="13315" name="Rectangle 3">
            <a:extLst>
              <a:ext uri="{FF2B5EF4-FFF2-40B4-BE49-F238E27FC236}">
                <a16:creationId xmlns:a16="http://schemas.microsoft.com/office/drawing/2014/main" id="{5893B134-7776-4A63-8E2A-2BC4797008B3}"/>
              </a:ext>
            </a:extLst>
          </p:cNvPr>
          <p:cNvSpPr>
            <a:spLocks noGrp="1" noChangeArrowheads="1"/>
          </p:cNvSpPr>
          <p:nvPr>
            <p:ph type="body" idx="4294967295"/>
          </p:nvPr>
        </p:nvSpPr>
        <p:spPr>
          <a:xfrm>
            <a:off x="2743200" y="1828800"/>
            <a:ext cx="7924800" cy="4572000"/>
          </a:xfrm>
        </p:spPr>
        <p:txBody>
          <a:bodyPr/>
          <a:lstStyle/>
          <a:p>
            <a:pPr eaLnBrk="1" hangingPunct="1">
              <a:lnSpc>
                <a:spcPct val="90000"/>
              </a:lnSpc>
            </a:pPr>
            <a:r>
              <a:rPr lang="en-US" altLang="en-US" sz="1600"/>
              <a:t>U.S. reports continue to show increasing numbers of youth who are alienated and disconnected from the positive aspects and opportunities of society and have difficult and negative experiences in schools, communities, and families.</a:t>
            </a:r>
          </a:p>
          <a:p>
            <a:pPr eaLnBrk="1" hangingPunct="1">
              <a:lnSpc>
                <a:spcPct val="90000"/>
              </a:lnSpc>
            </a:pPr>
            <a:r>
              <a:rPr lang="en-US" altLang="en-US" sz="1600"/>
              <a:t>Students with complex problems come from all socioeconomic classes, ethnic, and racial backgrounds.</a:t>
            </a:r>
          </a:p>
          <a:p>
            <a:pPr eaLnBrk="1" hangingPunct="1">
              <a:lnSpc>
                <a:spcPct val="90000"/>
              </a:lnSpc>
            </a:pPr>
            <a:r>
              <a:rPr lang="en-US" altLang="en-US" sz="1600"/>
              <a:t>Anyone could be exposed to community, school and family violence, family dysfunction, drugs or alcohol, teenage suicide, or problems with peers.</a:t>
            </a:r>
          </a:p>
          <a:p>
            <a:pPr eaLnBrk="1" hangingPunct="1">
              <a:lnSpc>
                <a:spcPct val="90000"/>
              </a:lnSpc>
            </a:pPr>
            <a:r>
              <a:rPr lang="en-US" altLang="en-US" sz="1600"/>
              <a:t>Through the growing numbers of these youth, it is clear that overall intervention and prevention strategies have been limited in their success.</a:t>
            </a:r>
          </a:p>
          <a:p>
            <a:pPr eaLnBrk="1" hangingPunct="1">
              <a:lnSpc>
                <a:spcPct val="90000"/>
              </a:lnSpc>
            </a:pPr>
            <a:endParaRPr lang="en-US" altLang="en-US" sz="1600"/>
          </a:p>
        </p:txBody>
      </p:sp>
      <p:sp>
        <p:nvSpPr>
          <p:cNvPr id="2" name="Footer Placeholder 1">
            <a:extLst>
              <a:ext uri="{FF2B5EF4-FFF2-40B4-BE49-F238E27FC236}">
                <a16:creationId xmlns:a16="http://schemas.microsoft.com/office/drawing/2014/main" id="{716738ED-6261-49BC-A11B-87EBCCFF0AF1}"/>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8F8C472B-8D5C-4FDB-9BE6-2FADFFD3A155}"/>
              </a:ext>
            </a:extLst>
          </p:cNvPr>
          <p:cNvSpPr>
            <a:spLocks noGrp="1"/>
          </p:cNvSpPr>
          <p:nvPr>
            <p:ph type="sldNum" sz="quarter" idx="12"/>
          </p:nvPr>
        </p:nvSpPr>
        <p:spPr/>
        <p:txBody>
          <a:bodyPr/>
          <a:lstStyle/>
          <a:p>
            <a:pPr>
              <a:defRPr/>
            </a:pPr>
            <a:fld id="{91A1EF8D-B4F0-4329-877D-971241991116}" type="slidenum">
              <a:rPr lang="en-US" smtClean="0"/>
              <a:pPr>
                <a:defRPr/>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2CFCE416-F3FC-46AE-9C3A-B5364A288084}"/>
              </a:ext>
            </a:extLst>
          </p:cNvPr>
          <p:cNvSpPr>
            <a:spLocks noGrp="1" noChangeArrowheads="1"/>
          </p:cNvSpPr>
          <p:nvPr>
            <p:ph type="title" idx="4294967295"/>
          </p:nvPr>
        </p:nvSpPr>
        <p:spPr/>
        <p:txBody>
          <a:bodyPr anchor="ctr"/>
          <a:lstStyle/>
          <a:p>
            <a:pPr eaLnBrk="1" hangingPunct="1"/>
            <a:r>
              <a:rPr lang="en-US" altLang="en-US" sz="2000"/>
              <a:t>Conflict Resolution and Peer Mediation Program Development</a:t>
            </a:r>
            <a:endParaRPr lang="en-US" altLang="en-US"/>
          </a:p>
        </p:txBody>
      </p:sp>
      <p:sp>
        <p:nvSpPr>
          <p:cNvPr id="104451" name="Rectangle 3">
            <a:extLst>
              <a:ext uri="{FF2B5EF4-FFF2-40B4-BE49-F238E27FC236}">
                <a16:creationId xmlns:a16="http://schemas.microsoft.com/office/drawing/2014/main" id="{4E1DB171-1A19-44B2-A877-C47B425E5439}"/>
              </a:ext>
            </a:extLst>
          </p:cNvPr>
          <p:cNvSpPr>
            <a:spLocks noGrp="1" noChangeArrowheads="1"/>
          </p:cNvSpPr>
          <p:nvPr>
            <p:ph type="body" idx="4294967295"/>
          </p:nvPr>
        </p:nvSpPr>
        <p:spPr/>
        <p:txBody>
          <a:bodyPr/>
          <a:lstStyle/>
          <a:p>
            <a:pPr eaLnBrk="1" hangingPunct="1"/>
            <a:r>
              <a:rPr lang="en-US" altLang="en-US"/>
              <a:t>Most schools implement some systemic or developmental program to help students mediate and resolve conflict.</a:t>
            </a:r>
          </a:p>
          <a:p>
            <a:pPr eaLnBrk="1" hangingPunct="1"/>
            <a:r>
              <a:rPr lang="en-US" altLang="en-US"/>
              <a:t>The development of any conflict resolution or peer mediation program or intervention should reflect the unique contextual needs of the school or district to be served.</a:t>
            </a:r>
          </a:p>
        </p:txBody>
      </p:sp>
      <p:sp>
        <p:nvSpPr>
          <p:cNvPr id="2" name="Footer Placeholder 1">
            <a:extLst>
              <a:ext uri="{FF2B5EF4-FFF2-40B4-BE49-F238E27FC236}">
                <a16:creationId xmlns:a16="http://schemas.microsoft.com/office/drawing/2014/main" id="{D90C5351-4628-493A-9447-7CB64387BD51}"/>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744D8D74-4CCA-45DF-B942-23AE5E9DBDF1}"/>
              </a:ext>
            </a:extLst>
          </p:cNvPr>
          <p:cNvSpPr>
            <a:spLocks noGrp="1"/>
          </p:cNvSpPr>
          <p:nvPr>
            <p:ph type="sldNum" sz="quarter" idx="12"/>
          </p:nvPr>
        </p:nvSpPr>
        <p:spPr/>
        <p:txBody>
          <a:bodyPr/>
          <a:lstStyle/>
          <a:p>
            <a:pPr>
              <a:defRPr/>
            </a:pPr>
            <a:fld id="{91A1EF8D-B4F0-4329-877D-971241991116}" type="slidenum">
              <a:rPr lang="en-US" smtClean="0"/>
              <a:pPr>
                <a:defRPr/>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08F53C18-727E-4E77-AD11-C73802751A10}"/>
              </a:ext>
            </a:extLst>
          </p:cNvPr>
          <p:cNvSpPr>
            <a:spLocks noGrp="1" noChangeArrowheads="1"/>
          </p:cNvSpPr>
          <p:nvPr>
            <p:ph type="title" idx="4294967295"/>
          </p:nvPr>
        </p:nvSpPr>
        <p:spPr/>
        <p:txBody>
          <a:bodyPr anchor="ctr"/>
          <a:lstStyle/>
          <a:p>
            <a:pPr eaLnBrk="1" hangingPunct="1"/>
            <a:r>
              <a:rPr lang="en-US" altLang="en-US" sz="2000"/>
              <a:t>Program Development: </a:t>
            </a:r>
            <a:br>
              <a:rPr lang="en-US" altLang="en-US" sz="2000"/>
            </a:br>
            <a:r>
              <a:rPr lang="en-US" altLang="en-US" sz="2000"/>
              <a:t>Assessing Climate</a:t>
            </a:r>
          </a:p>
        </p:txBody>
      </p:sp>
      <p:sp>
        <p:nvSpPr>
          <p:cNvPr id="105475" name="Rectangle 3">
            <a:extLst>
              <a:ext uri="{FF2B5EF4-FFF2-40B4-BE49-F238E27FC236}">
                <a16:creationId xmlns:a16="http://schemas.microsoft.com/office/drawing/2014/main" id="{0E88BECE-983B-4AB6-841E-22C595BBB05E}"/>
              </a:ext>
            </a:extLst>
          </p:cNvPr>
          <p:cNvSpPr>
            <a:spLocks noGrp="1" noChangeArrowheads="1"/>
          </p:cNvSpPr>
          <p:nvPr>
            <p:ph type="body" idx="4294967295"/>
          </p:nvPr>
        </p:nvSpPr>
        <p:spPr/>
        <p:txBody>
          <a:bodyPr/>
          <a:lstStyle/>
          <a:p>
            <a:pPr eaLnBrk="1" hangingPunct="1"/>
            <a:r>
              <a:rPr lang="en-US" altLang="en-US"/>
              <a:t>Necessary to understand the structure of competition in the school. </a:t>
            </a:r>
          </a:p>
          <a:p>
            <a:pPr eaLnBrk="1" hangingPunct="1"/>
            <a:r>
              <a:rPr lang="en-US" altLang="en-US"/>
              <a:t>Professional school counselors must work to understand the reasons for conflicts and types of conflict within the school climate.</a:t>
            </a:r>
          </a:p>
        </p:txBody>
      </p:sp>
      <p:sp>
        <p:nvSpPr>
          <p:cNvPr id="2" name="Footer Placeholder 1">
            <a:extLst>
              <a:ext uri="{FF2B5EF4-FFF2-40B4-BE49-F238E27FC236}">
                <a16:creationId xmlns:a16="http://schemas.microsoft.com/office/drawing/2014/main" id="{5FAC34A8-9A5D-4496-8B4B-69DE81B74514}"/>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605FC2A3-D2A5-4289-B251-699D3991A1DF}"/>
              </a:ext>
            </a:extLst>
          </p:cNvPr>
          <p:cNvSpPr>
            <a:spLocks noGrp="1"/>
          </p:cNvSpPr>
          <p:nvPr>
            <p:ph type="sldNum" sz="quarter" idx="12"/>
          </p:nvPr>
        </p:nvSpPr>
        <p:spPr/>
        <p:txBody>
          <a:bodyPr/>
          <a:lstStyle/>
          <a:p>
            <a:pPr>
              <a:defRPr/>
            </a:pPr>
            <a:fld id="{91A1EF8D-B4F0-4329-877D-971241991116}" type="slidenum">
              <a:rPr lang="en-US" smtClean="0"/>
              <a:pPr>
                <a:defRPr/>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540A0777-A90C-493E-80C0-12B4E98BE33C}"/>
              </a:ext>
            </a:extLst>
          </p:cNvPr>
          <p:cNvSpPr>
            <a:spLocks noGrp="1" noChangeArrowheads="1"/>
          </p:cNvSpPr>
          <p:nvPr>
            <p:ph type="title" idx="4294967295"/>
          </p:nvPr>
        </p:nvSpPr>
        <p:spPr/>
        <p:txBody>
          <a:bodyPr anchor="ctr"/>
          <a:lstStyle/>
          <a:p>
            <a:pPr eaLnBrk="1" hangingPunct="1"/>
            <a:r>
              <a:rPr lang="en-US" altLang="en-US"/>
              <a:t>Systemic Change</a:t>
            </a:r>
          </a:p>
        </p:txBody>
      </p:sp>
      <p:sp>
        <p:nvSpPr>
          <p:cNvPr id="106499" name="Rectangle 3">
            <a:extLst>
              <a:ext uri="{FF2B5EF4-FFF2-40B4-BE49-F238E27FC236}">
                <a16:creationId xmlns:a16="http://schemas.microsoft.com/office/drawing/2014/main" id="{D76282C6-A975-4416-B014-A36110F253EB}"/>
              </a:ext>
            </a:extLst>
          </p:cNvPr>
          <p:cNvSpPr>
            <a:spLocks noGrp="1" noChangeArrowheads="1"/>
          </p:cNvSpPr>
          <p:nvPr>
            <p:ph type="body" idx="4294967295"/>
          </p:nvPr>
        </p:nvSpPr>
        <p:spPr/>
        <p:txBody>
          <a:bodyPr/>
          <a:lstStyle/>
          <a:p>
            <a:pPr eaLnBrk="1" hangingPunct="1">
              <a:lnSpc>
                <a:spcPct val="90000"/>
              </a:lnSpc>
            </a:pPr>
            <a:r>
              <a:rPr lang="en-US" altLang="en-US"/>
              <a:t>Efforts to create a high level of personal and community awareness and participation in conflict resolution and peer mediation programs can stimulate collective power, and share information about similarities and differences useful in formulating solutions.</a:t>
            </a:r>
          </a:p>
          <a:p>
            <a:pPr eaLnBrk="1" hangingPunct="1">
              <a:lnSpc>
                <a:spcPct val="90000"/>
              </a:lnSpc>
            </a:pPr>
            <a:r>
              <a:rPr lang="en-US" altLang="en-US"/>
              <a:t>Peer mediation and conflict resolution programs can change the community as a whole.</a:t>
            </a:r>
          </a:p>
          <a:p>
            <a:pPr eaLnBrk="1" hangingPunct="1">
              <a:lnSpc>
                <a:spcPct val="90000"/>
              </a:lnSpc>
            </a:pPr>
            <a:r>
              <a:rPr lang="en-US" altLang="en-US"/>
              <a:t>Teacher and administrative support is vital.</a:t>
            </a:r>
          </a:p>
        </p:txBody>
      </p:sp>
      <p:sp>
        <p:nvSpPr>
          <p:cNvPr id="2" name="Footer Placeholder 1">
            <a:extLst>
              <a:ext uri="{FF2B5EF4-FFF2-40B4-BE49-F238E27FC236}">
                <a16:creationId xmlns:a16="http://schemas.microsoft.com/office/drawing/2014/main" id="{083B9FCC-34C9-4820-BA65-2299073FDF80}"/>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F045BE75-45FD-42EB-98E6-59377092C435}"/>
              </a:ext>
            </a:extLst>
          </p:cNvPr>
          <p:cNvSpPr>
            <a:spLocks noGrp="1"/>
          </p:cNvSpPr>
          <p:nvPr>
            <p:ph type="sldNum" sz="quarter" idx="12"/>
          </p:nvPr>
        </p:nvSpPr>
        <p:spPr/>
        <p:txBody>
          <a:bodyPr/>
          <a:lstStyle/>
          <a:p>
            <a:pPr>
              <a:defRPr/>
            </a:pPr>
            <a:fld id="{91A1EF8D-B4F0-4329-877D-971241991116}" type="slidenum">
              <a:rPr lang="en-US" smtClean="0"/>
              <a:pPr>
                <a:defRPr/>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5574D1F5-F76A-4203-9ECE-30E02B988960}"/>
              </a:ext>
            </a:extLst>
          </p:cNvPr>
          <p:cNvSpPr>
            <a:spLocks noGrp="1" noChangeArrowheads="1"/>
          </p:cNvSpPr>
          <p:nvPr>
            <p:ph type="title" idx="4294967295"/>
          </p:nvPr>
        </p:nvSpPr>
        <p:spPr/>
        <p:txBody>
          <a:bodyPr anchor="ctr"/>
          <a:lstStyle/>
          <a:p>
            <a:pPr eaLnBrk="1" hangingPunct="1"/>
            <a:r>
              <a:rPr lang="en-US" altLang="en-US" sz="2000"/>
              <a:t>Diversity Considerations</a:t>
            </a:r>
          </a:p>
        </p:txBody>
      </p:sp>
      <p:sp>
        <p:nvSpPr>
          <p:cNvPr id="107523" name="Rectangle 3">
            <a:extLst>
              <a:ext uri="{FF2B5EF4-FFF2-40B4-BE49-F238E27FC236}">
                <a16:creationId xmlns:a16="http://schemas.microsoft.com/office/drawing/2014/main" id="{33122FD3-E2C1-473D-96FF-98CBEFD64110}"/>
              </a:ext>
            </a:extLst>
          </p:cNvPr>
          <p:cNvSpPr>
            <a:spLocks noGrp="1" noChangeArrowheads="1"/>
          </p:cNvSpPr>
          <p:nvPr>
            <p:ph type="body" idx="4294967295"/>
          </p:nvPr>
        </p:nvSpPr>
        <p:spPr/>
        <p:txBody>
          <a:bodyPr/>
          <a:lstStyle/>
          <a:p>
            <a:pPr eaLnBrk="1" hangingPunct="1">
              <a:lnSpc>
                <a:spcPct val="90000"/>
              </a:lnSpc>
            </a:pPr>
            <a:r>
              <a:rPr lang="en-US" altLang="en-US"/>
              <a:t>Essential that peer mediators represent the multiple diversities of the school.</a:t>
            </a:r>
          </a:p>
          <a:p>
            <a:pPr eaLnBrk="1" hangingPunct="1">
              <a:lnSpc>
                <a:spcPct val="90000"/>
              </a:lnSpc>
            </a:pPr>
            <a:r>
              <a:rPr lang="en-US" altLang="en-US"/>
              <a:t>Three factors are necessary: recruitment, selection, and training.</a:t>
            </a:r>
          </a:p>
          <a:p>
            <a:pPr eaLnBrk="1" hangingPunct="1">
              <a:lnSpc>
                <a:spcPct val="90000"/>
              </a:lnSpc>
            </a:pPr>
            <a:r>
              <a:rPr lang="en-US" altLang="en-US"/>
              <a:t>Diverse populations of schools—differentiated by age, race or ethnicity, disability, socioeconomic status, and academic ability—need to be reflected in programming.</a:t>
            </a:r>
          </a:p>
        </p:txBody>
      </p:sp>
      <p:sp>
        <p:nvSpPr>
          <p:cNvPr id="2" name="Footer Placeholder 1">
            <a:extLst>
              <a:ext uri="{FF2B5EF4-FFF2-40B4-BE49-F238E27FC236}">
                <a16:creationId xmlns:a16="http://schemas.microsoft.com/office/drawing/2014/main" id="{6890BF38-02ED-4110-B563-CEC74462A82F}"/>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E7EC954C-4C86-472D-AB80-657982F9F99A}"/>
              </a:ext>
            </a:extLst>
          </p:cNvPr>
          <p:cNvSpPr>
            <a:spLocks noGrp="1"/>
          </p:cNvSpPr>
          <p:nvPr>
            <p:ph type="sldNum" sz="quarter" idx="12"/>
          </p:nvPr>
        </p:nvSpPr>
        <p:spPr/>
        <p:txBody>
          <a:bodyPr/>
          <a:lstStyle/>
          <a:p>
            <a:pPr>
              <a:defRPr/>
            </a:pPr>
            <a:fld id="{91A1EF8D-B4F0-4329-877D-971241991116}" type="slidenum">
              <a:rPr lang="en-US" smtClean="0"/>
              <a:pPr>
                <a:defRPr/>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7A5431EF-C766-4B08-8331-24E7E059D524}"/>
              </a:ext>
            </a:extLst>
          </p:cNvPr>
          <p:cNvSpPr>
            <a:spLocks noGrp="1" noChangeArrowheads="1"/>
          </p:cNvSpPr>
          <p:nvPr>
            <p:ph type="title" idx="4294967295"/>
          </p:nvPr>
        </p:nvSpPr>
        <p:spPr/>
        <p:txBody>
          <a:bodyPr anchor="ctr"/>
          <a:lstStyle/>
          <a:p>
            <a:pPr eaLnBrk="1" hangingPunct="1"/>
            <a:r>
              <a:rPr lang="en-US" altLang="en-US"/>
              <a:t>Recruitment	</a:t>
            </a:r>
          </a:p>
        </p:txBody>
      </p:sp>
      <p:sp>
        <p:nvSpPr>
          <p:cNvPr id="108547" name="Rectangle 3">
            <a:extLst>
              <a:ext uri="{FF2B5EF4-FFF2-40B4-BE49-F238E27FC236}">
                <a16:creationId xmlns:a16="http://schemas.microsoft.com/office/drawing/2014/main" id="{D6E6C052-618E-4D81-A3A4-A723B7B6474D}"/>
              </a:ext>
            </a:extLst>
          </p:cNvPr>
          <p:cNvSpPr>
            <a:spLocks noGrp="1" noChangeArrowheads="1"/>
          </p:cNvSpPr>
          <p:nvPr>
            <p:ph type="body" idx="4294967295"/>
          </p:nvPr>
        </p:nvSpPr>
        <p:spPr/>
        <p:txBody>
          <a:bodyPr/>
          <a:lstStyle/>
          <a:p>
            <a:pPr eaLnBrk="1" hangingPunct="1"/>
            <a:r>
              <a:rPr lang="en-US" altLang="en-US"/>
              <a:t>Enlist the help of teachers.</a:t>
            </a:r>
          </a:p>
          <a:p>
            <a:pPr eaLnBrk="1" hangingPunct="1"/>
            <a:r>
              <a:rPr lang="en-US" altLang="en-US"/>
              <a:t>Only students likely to be selected should be encouraged.</a:t>
            </a:r>
          </a:p>
          <a:p>
            <a:pPr eaLnBrk="1" hangingPunct="1"/>
            <a:r>
              <a:rPr lang="en-US" altLang="en-US"/>
              <a:t>Empower students to be leaders and role models.</a:t>
            </a:r>
          </a:p>
        </p:txBody>
      </p:sp>
      <p:sp>
        <p:nvSpPr>
          <p:cNvPr id="2" name="Footer Placeholder 1">
            <a:extLst>
              <a:ext uri="{FF2B5EF4-FFF2-40B4-BE49-F238E27FC236}">
                <a16:creationId xmlns:a16="http://schemas.microsoft.com/office/drawing/2014/main" id="{4D02BA50-5DBE-44FB-BA29-C1129FEA2D79}"/>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8664BF1A-B6B0-46A2-A624-FD29A2FB8FEF}"/>
              </a:ext>
            </a:extLst>
          </p:cNvPr>
          <p:cNvSpPr>
            <a:spLocks noGrp="1"/>
          </p:cNvSpPr>
          <p:nvPr>
            <p:ph type="sldNum" sz="quarter" idx="12"/>
          </p:nvPr>
        </p:nvSpPr>
        <p:spPr/>
        <p:txBody>
          <a:bodyPr/>
          <a:lstStyle/>
          <a:p>
            <a:pPr>
              <a:defRPr/>
            </a:pPr>
            <a:fld id="{91A1EF8D-B4F0-4329-877D-971241991116}" type="slidenum">
              <a:rPr lang="en-US" smtClean="0"/>
              <a:pPr>
                <a:defRPr/>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70BA3B9A-C2B1-405F-9838-AF5A241FDDA0}"/>
              </a:ext>
            </a:extLst>
          </p:cNvPr>
          <p:cNvSpPr>
            <a:spLocks noGrp="1" noChangeArrowheads="1"/>
          </p:cNvSpPr>
          <p:nvPr>
            <p:ph type="title" idx="4294967295"/>
          </p:nvPr>
        </p:nvSpPr>
        <p:spPr/>
        <p:txBody>
          <a:bodyPr anchor="ctr"/>
          <a:lstStyle/>
          <a:p>
            <a:pPr eaLnBrk="1" hangingPunct="1"/>
            <a:r>
              <a:rPr lang="en-US" altLang="en-US"/>
              <a:t>Selection</a:t>
            </a:r>
          </a:p>
        </p:txBody>
      </p:sp>
      <p:sp>
        <p:nvSpPr>
          <p:cNvPr id="109571" name="Rectangle 3">
            <a:extLst>
              <a:ext uri="{FF2B5EF4-FFF2-40B4-BE49-F238E27FC236}">
                <a16:creationId xmlns:a16="http://schemas.microsoft.com/office/drawing/2014/main" id="{92A0C34C-C888-4BB1-ACE9-A47EEB451FA3}"/>
              </a:ext>
            </a:extLst>
          </p:cNvPr>
          <p:cNvSpPr>
            <a:spLocks noGrp="1" noChangeArrowheads="1"/>
          </p:cNvSpPr>
          <p:nvPr>
            <p:ph type="body" idx="4294967295"/>
          </p:nvPr>
        </p:nvSpPr>
        <p:spPr/>
        <p:txBody>
          <a:bodyPr/>
          <a:lstStyle/>
          <a:p>
            <a:pPr eaLnBrk="1" hangingPunct="1"/>
            <a:r>
              <a:rPr lang="en-US" altLang="en-US"/>
              <a:t>Should reflect a cross-section of student population.</a:t>
            </a:r>
          </a:p>
          <a:p>
            <a:pPr eaLnBrk="1" hangingPunct="1"/>
            <a:r>
              <a:rPr lang="en-US" altLang="en-US"/>
              <a:t>Student characteristics should include leadership skills, maturity, communication skills, responsibility, perspective taking, empathy, and problem-solving skills. </a:t>
            </a:r>
          </a:p>
          <a:p>
            <a:pPr eaLnBrk="1" hangingPunct="1"/>
            <a:r>
              <a:rPr lang="en-US" altLang="en-US"/>
              <a:t>High academic achievement is not necessarily a prerequisite for selection.</a:t>
            </a:r>
          </a:p>
        </p:txBody>
      </p:sp>
      <p:sp>
        <p:nvSpPr>
          <p:cNvPr id="2" name="Footer Placeholder 1">
            <a:extLst>
              <a:ext uri="{FF2B5EF4-FFF2-40B4-BE49-F238E27FC236}">
                <a16:creationId xmlns:a16="http://schemas.microsoft.com/office/drawing/2014/main" id="{35F5744E-4F30-4925-8A36-967C98FCABA8}"/>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8178F31B-2CC5-4E21-AC71-4860BC5692A0}"/>
              </a:ext>
            </a:extLst>
          </p:cNvPr>
          <p:cNvSpPr>
            <a:spLocks noGrp="1"/>
          </p:cNvSpPr>
          <p:nvPr>
            <p:ph type="sldNum" sz="quarter" idx="12"/>
          </p:nvPr>
        </p:nvSpPr>
        <p:spPr/>
        <p:txBody>
          <a:bodyPr/>
          <a:lstStyle/>
          <a:p>
            <a:pPr>
              <a:defRPr/>
            </a:pPr>
            <a:fld id="{91A1EF8D-B4F0-4329-877D-971241991116}" type="slidenum">
              <a:rPr lang="en-US" smtClean="0"/>
              <a:pPr>
                <a:defRPr/>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755F46B7-6CF2-4D4E-97EA-3D2333687DF3}"/>
              </a:ext>
            </a:extLst>
          </p:cNvPr>
          <p:cNvSpPr>
            <a:spLocks noGrp="1" noChangeArrowheads="1"/>
          </p:cNvSpPr>
          <p:nvPr>
            <p:ph type="title" idx="4294967295"/>
          </p:nvPr>
        </p:nvSpPr>
        <p:spPr/>
        <p:txBody>
          <a:bodyPr anchor="ctr"/>
          <a:lstStyle/>
          <a:p>
            <a:pPr eaLnBrk="1" hangingPunct="1"/>
            <a:r>
              <a:rPr lang="en-US" altLang="en-US"/>
              <a:t>Training</a:t>
            </a:r>
          </a:p>
        </p:txBody>
      </p:sp>
      <p:sp>
        <p:nvSpPr>
          <p:cNvPr id="110595" name="Rectangle 3">
            <a:extLst>
              <a:ext uri="{FF2B5EF4-FFF2-40B4-BE49-F238E27FC236}">
                <a16:creationId xmlns:a16="http://schemas.microsoft.com/office/drawing/2014/main" id="{AC356B97-6565-4D2C-8425-BC92906F749D}"/>
              </a:ext>
            </a:extLst>
          </p:cNvPr>
          <p:cNvSpPr>
            <a:spLocks noGrp="1" noChangeArrowheads="1"/>
          </p:cNvSpPr>
          <p:nvPr>
            <p:ph type="body" idx="4294967295"/>
          </p:nvPr>
        </p:nvSpPr>
        <p:spPr/>
        <p:txBody>
          <a:bodyPr/>
          <a:lstStyle/>
          <a:p>
            <a:pPr eaLnBrk="1" hangingPunct="1"/>
            <a:r>
              <a:rPr lang="en-US" altLang="en-US"/>
              <a:t>Multicultural sensitivity should be integrated.</a:t>
            </a:r>
          </a:p>
          <a:p>
            <a:pPr eaLnBrk="1" hangingPunct="1"/>
            <a:r>
              <a:rPr lang="en-US" altLang="en-US"/>
              <a:t>Special attention to patterns of speech and issues specific to the special needs of non-English-speaking students or students for whom English is a second language must be considered.</a:t>
            </a:r>
          </a:p>
        </p:txBody>
      </p:sp>
      <p:sp>
        <p:nvSpPr>
          <p:cNvPr id="2" name="Footer Placeholder 1">
            <a:extLst>
              <a:ext uri="{FF2B5EF4-FFF2-40B4-BE49-F238E27FC236}">
                <a16:creationId xmlns:a16="http://schemas.microsoft.com/office/drawing/2014/main" id="{9330FB9F-2907-4653-8B8D-E31D4D07FB75}"/>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793B71AC-A434-4667-B1E9-3B3171E53768}"/>
              </a:ext>
            </a:extLst>
          </p:cNvPr>
          <p:cNvSpPr>
            <a:spLocks noGrp="1"/>
          </p:cNvSpPr>
          <p:nvPr>
            <p:ph type="sldNum" sz="quarter" idx="12"/>
          </p:nvPr>
        </p:nvSpPr>
        <p:spPr/>
        <p:txBody>
          <a:bodyPr/>
          <a:lstStyle/>
          <a:p>
            <a:pPr>
              <a:defRPr/>
            </a:pPr>
            <a:fld id="{91A1EF8D-B4F0-4329-877D-971241991116}" type="slidenum">
              <a:rPr lang="en-US" smtClean="0"/>
              <a:pPr>
                <a:defRPr/>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7F6A956C-92C8-4FDE-8008-FBBDD9D3A9DE}"/>
              </a:ext>
            </a:extLst>
          </p:cNvPr>
          <p:cNvSpPr>
            <a:spLocks noGrp="1" noChangeArrowheads="1"/>
          </p:cNvSpPr>
          <p:nvPr>
            <p:ph type="title" idx="4294967295"/>
          </p:nvPr>
        </p:nvSpPr>
        <p:spPr/>
        <p:txBody>
          <a:bodyPr anchor="ctr"/>
          <a:lstStyle/>
          <a:p>
            <a:pPr eaLnBrk="1" hangingPunct="1"/>
            <a:r>
              <a:rPr lang="en-US" altLang="en-US"/>
              <a:t>Program Implementation	</a:t>
            </a:r>
          </a:p>
        </p:txBody>
      </p:sp>
      <p:sp>
        <p:nvSpPr>
          <p:cNvPr id="111619" name="Rectangle 3">
            <a:extLst>
              <a:ext uri="{FF2B5EF4-FFF2-40B4-BE49-F238E27FC236}">
                <a16:creationId xmlns:a16="http://schemas.microsoft.com/office/drawing/2014/main" id="{22A9D9EA-668E-4C4A-B0B8-45B2ECE2F9EA}"/>
              </a:ext>
            </a:extLst>
          </p:cNvPr>
          <p:cNvSpPr>
            <a:spLocks noGrp="1" noChangeArrowheads="1"/>
          </p:cNvSpPr>
          <p:nvPr>
            <p:ph type="body" idx="4294967295"/>
          </p:nvPr>
        </p:nvSpPr>
        <p:spPr/>
        <p:txBody>
          <a:bodyPr/>
          <a:lstStyle/>
          <a:p>
            <a:pPr eaLnBrk="1" hangingPunct="1">
              <a:lnSpc>
                <a:spcPct val="80000"/>
              </a:lnSpc>
            </a:pPr>
            <a:r>
              <a:rPr lang="en-US" altLang="en-US"/>
              <a:t>Plans must be well documented to be linked with school-wide data.</a:t>
            </a:r>
          </a:p>
          <a:p>
            <a:pPr eaLnBrk="1" hangingPunct="1">
              <a:lnSpc>
                <a:spcPct val="80000"/>
              </a:lnSpc>
            </a:pPr>
            <a:r>
              <a:rPr lang="en-US" altLang="en-US"/>
              <a:t>Cyclical process including: </a:t>
            </a:r>
          </a:p>
          <a:p>
            <a:pPr lvl="1" eaLnBrk="1" hangingPunct="1">
              <a:lnSpc>
                <a:spcPct val="80000"/>
              </a:lnSpc>
            </a:pPr>
            <a:r>
              <a:rPr lang="en-US" altLang="en-US" sz="1800"/>
              <a:t>development of a mission statement, </a:t>
            </a:r>
          </a:p>
          <a:p>
            <a:pPr lvl="1" eaLnBrk="1" hangingPunct="1">
              <a:lnSpc>
                <a:spcPct val="80000"/>
              </a:lnSpc>
            </a:pPr>
            <a:r>
              <a:rPr lang="en-US" altLang="en-US" sz="1800"/>
              <a:t>the collection of data used to set goals, </a:t>
            </a:r>
          </a:p>
          <a:p>
            <a:pPr lvl="1" eaLnBrk="1" hangingPunct="1">
              <a:lnSpc>
                <a:spcPct val="80000"/>
              </a:lnSpc>
            </a:pPr>
            <a:r>
              <a:rPr lang="en-US" altLang="en-US" sz="1800"/>
              <a:t>the prioritizing of goals, </a:t>
            </a:r>
          </a:p>
          <a:p>
            <a:pPr lvl="1" eaLnBrk="1" hangingPunct="1">
              <a:lnSpc>
                <a:spcPct val="80000"/>
              </a:lnSpc>
            </a:pPr>
            <a:r>
              <a:rPr lang="en-US" altLang="en-US" sz="1800"/>
              <a:t>training for skill development, </a:t>
            </a:r>
          </a:p>
          <a:p>
            <a:pPr lvl="1" eaLnBrk="1" hangingPunct="1">
              <a:lnSpc>
                <a:spcPct val="80000"/>
              </a:lnSpc>
            </a:pPr>
            <a:r>
              <a:rPr lang="en-US" altLang="en-US" sz="1800"/>
              <a:t>an implementation schedule, </a:t>
            </a:r>
          </a:p>
          <a:p>
            <a:pPr lvl="1" eaLnBrk="1" hangingPunct="1">
              <a:lnSpc>
                <a:spcPct val="80000"/>
              </a:lnSpc>
            </a:pPr>
            <a:r>
              <a:rPr lang="en-US" altLang="en-US" sz="1800"/>
              <a:t>evaluation, </a:t>
            </a:r>
          </a:p>
          <a:p>
            <a:pPr lvl="1" eaLnBrk="1" hangingPunct="1">
              <a:lnSpc>
                <a:spcPct val="80000"/>
              </a:lnSpc>
            </a:pPr>
            <a:r>
              <a:rPr lang="en-US" altLang="en-US" sz="1800"/>
              <a:t>and follow-up. </a:t>
            </a:r>
          </a:p>
          <a:p>
            <a:pPr eaLnBrk="1" hangingPunct="1">
              <a:lnSpc>
                <a:spcPct val="80000"/>
              </a:lnSpc>
            </a:pPr>
            <a:r>
              <a:rPr lang="en-US" altLang="en-US"/>
              <a:t>Enlist the input of all stakeholders.</a:t>
            </a:r>
          </a:p>
        </p:txBody>
      </p:sp>
      <p:sp>
        <p:nvSpPr>
          <p:cNvPr id="2" name="Footer Placeholder 1">
            <a:extLst>
              <a:ext uri="{FF2B5EF4-FFF2-40B4-BE49-F238E27FC236}">
                <a16:creationId xmlns:a16="http://schemas.microsoft.com/office/drawing/2014/main" id="{AA17E922-2B8C-41F4-B0CC-1AA36367073F}"/>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ECD3C8A9-55DC-40C1-BB41-B8BB2DD5DC4F}"/>
              </a:ext>
            </a:extLst>
          </p:cNvPr>
          <p:cNvSpPr>
            <a:spLocks noGrp="1"/>
          </p:cNvSpPr>
          <p:nvPr>
            <p:ph type="sldNum" sz="quarter" idx="12"/>
          </p:nvPr>
        </p:nvSpPr>
        <p:spPr/>
        <p:txBody>
          <a:bodyPr/>
          <a:lstStyle/>
          <a:p>
            <a:pPr>
              <a:defRPr/>
            </a:pPr>
            <a:fld id="{91A1EF8D-B4F0-4329-877D-971241991116}" type="slidenum">
              <a:rPr lang="en-US" smtClean="0"/>
              <a:pPr>
                <a:defRPr/>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9242CFCE-A88B-44FF-AA05-EAC7D4DB8614}"/>
              </a:ext>
            </a:extLst>
          </p:cNvPr>
          <p:cNvSpPr>
            <a:spLocks noGrp="1" noChangeArrowheads="1"/>
          </p:cNvSpPr>
          <p:nvPr>
            <p:ph type="title" idx="4294967295"/>
          </p:nvPr>
        </p:nvSpPr>
        <p:spPr/>
        <p:txBody>
          <a:bodyPr anchor="ctr"/>
          <a:lstStyle/>
          <a:p>
            <a:pPr eaLnBrk="1" hangingPunct="1"/>
            <a:r>
              <a:rPr lang="en-US" altLang="en-US"/>
              <a:t>Training for Program Coordinators</a:t>
            </a:r>
          </a:p>
        </p:txBody>
      </p:sp>
      <p:sp>
        <p:nvSpPr>
          <p:cNvPr id="112643" name="Rectangle 3">
            <a:extLst>
              <a:ext uri="{FF2B5EF4-FFF2-40B4-BE49-F238E27FC236}">
                <a16:creationId xmlns:a16="http://schemas.microsoft.com/office/drawing/2014/main" id="{BEEC03DF-DAE0-4778-9ED7-0E9151B0C47C}"/>
              </a:ext>
            </a:extLst>
          </p:cNvPr>
          <p:cNvSpPr>
            <a:spLocks noGrp="1" noChangeArrowheads="1"/>
          </p:cNvSpPr>
          <p:nvPr>
            <p:ph type="body" idx="4294967295"/>
          </p:nvPr>
        </p:nvSpPr>
        <p:spPr/>
        <p:txBody>
          <a:bodyPr/>
          <a:lstStyle/>
          <a:p>
            <a:pPr eaLnBrk="1" hangingPunct="1"/>
            <a:r>
              <a:rPr lang="en-US" altLang="en-US"/>
              <a:t>Well trained coordinators can take a leadership role.</a:t>
            </a:r>
          </a:p>
          <a:p>
            <a:pPr eaLnBrk="1" hangingPunct="1"/>
            <a:r>
              <a:rPr lang="en-US" altLang="en-US"/>
              <a:t>Need for strategies and information that is practical, easy to use, and can be directly applied (King, Wagner, &amp; Hedrick, 2001).</a:t>
            </a:r>
          </a:p>
        </p:txBody>
      </p:sp>
      <p:sp>
        <p:nvSpPr>
          <p:cNvPr id="2" name="Footer Placeholder 1">
            <a:extLst>
              <a:ext uri="{FF2B5EF4-FFF2-40B4-BE49-F238E27FC236}">
                <a16:creationId xmlns:a16="http://schemas.microsoft.com/office/drawing/2014/main" id="{0A3184F2-180B-4286-BC6E-C0B89059B0E4}"/>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AAA986F0-0B65-4471-A09B-5793819231B8}"/>
              </a:ext>
            </a:extLst>
          </p:cNvPr>
          <p:cNvSpPr>
            <a:spLocks noGrp="1"/>
          </p:cNvSpPr>
          <p:nvPr>
            <p:ph type="sldNum" sz="quarter" idx="12"/>
          </p:nvPr>
        </p:nvSpPr>
        <p:spPr/>
        <p:txBody>
          <a:bodyPr/>
          <a:lstStyle/>
          <a:p>
            <a:pPr>
              <a:defRPr/>
            </a:pPr>
            <a:fld id="{91A1EF8D-B4F0-4329-877D-971241991116}" type="slidenum">
              <a:rPr lang="en-US" smtClean="0"/>
              <a:pPr>
                <a:defRPr/>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DAAA6805-E1BE-4740-A383-EB6A1BA3E1F0}"/>
              </a:ext>
            </a:extLst>
          </p:cNvPr>
          <p:cNvSpPr>
            <a:spLocks noGrp="1" noChangeArrowheads="1"/>
          </p:cNvSpPr>
          <p:nvPr>
            <p:ph type="title" idx="4294967295"/>
          </p:nvPr>
        </p:nvSpPr>
        <p:spPr/>
        <p:txBody>
          <a:bodyPr anchor="ctr"/>
          <a:lstStyle/>
          <a:p>
            <a:pPr eaLnBrk="1" hangingPunct="1"/>
            <a:r>
              <a:rPr lang="en-US" altLang="en-US"/>
              <a:t>Student Access to Services</a:t>
            </a:r>
          </a:p>
        </p:txBody>
      </p:sp>
      <p:sp>
        <p:nvSpPr>
          <p:cNvPr id="113667" name="Rectangle 3">
            <a:extLst>
              <a:ext uri="{FF2B5EF4-FFF2-40B4-BE49-F238E27FC236}">
                <a16:creationId xmlns:a16="http://schemas.microsoft.com/office/drawing/2014/main" id="{31EC2DC0-A1A9-470D-9F61-BE7401A4FD3C}"/>
              </a:ext>
            </a:extLst>
          </p:cNvPr>
          <p:cNvSpPr>
            <a:spLocks noGrp="1" noChangeArrowheads="1"/>
          </p:cNvSpPr>
          <p:nvPr>
            <p:ph type="body" idx="4294967295"/>
          </p:nvPr>
        </p:nvSpPr>
        <p:spPr/>
        <p:txBody>
          <a:bodyPr/>
          <a:lstStyle/>
          <a:p>
            <a:pPr eaLnBrk="1" hangingPunct="1"/>
            <a:r>
              <a:rPr lang="en-US" altLang="en-US"/>
              <a:t>Ensure that programs serve the entire school community.</a:t>
            </a:r>
          </a:p>
          <a:p>
            <a:pPr eaLnBrk="1" hangingPunct="1"/>
            <a:r>
              <a:rPr lang="en-US" altLang="en-US"/>
              <a:t>Administrative support is necessary.</a:t>
            </a:r>
          </a:p>
          <a:p>
            <a:pPr eaLnBrk="1" hangingPunct="1"/>
            <a:r>
              <a:rPr lang="en-US" altLang="en-US"/>
              <a:t>Sends a message of shared values and beliefs.</a:t>
            </a:r>
          </a:p>
        </p:txBody>
      </p:sp>
      <p:sp>
        <p:nvSpPr>
          <p:cNvPr id="113668" name="Rectangle 4">
            <a:extLst>
              <a:ext uri="{FF2B5EF4-FFF2-40B4-BE49-F238E27FC236}">
                <a16:creationId xmlns:a16="http://schemas.microsoft.com/office/drawing/2014/main" id="{622F64AC-709C-4B7A-9062-EC3AB7552771}"/>
              </a:ext>
            </a:extLst>
          </p:cNvPr>
          <p:cNvSpPr>
            <a:spLocks noChangeArrowheads="1"/>
          </p:cNvSpPr>
          <p:nvPr/>
        </p:nvSpPr>
        <p:spPr bwMode="auto">
          <a:xfrm>
            <a:off x="9440863" y="5373688"/>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rgbClr val="EB3D9F"/>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rgbClr val="EB3D9F"/>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rgbClr val="EB3D9F"/>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rgbClr val="EB3D9F"/>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endParaRPr lang="en-US" altLang="en-US" sz="1600">
              <a:solidFill>
                <a:schemeClr val="tx1"/>
              </a:solidFill>
              <a:latin typeface="Verdana" panose="020B060403050404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6D7FF314-91FE-4365-93B9-A5FB627C37BB}"/>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410E9B5A-FDD2-4387-870B-041F51DBCA55}"/>
              </a:ext>
            </a:extLst>
          </p:cNvPr>
          <p:cNvSpPr>
            <a:spLocks noGrp="1"/>
          </p:cNvSpPr>
          <p:nvPr>
            <p:ph type="sldNum" sz="quarter" idx="12"/>
          </p:nvPr>
        </p:nvSpPr>
        <p:spPr/>
        <p:txBody>
          <a:bodyPr/>
          <a:lstStyle/>
          <a:p>
            <a:pPr>
              <a:defRPr/>
            </a:pPr>
            <a:fld id="{91A1EF8D-B4F0-4329-877D-971241991116}" type="slidenum">
              <a:rPr lang="en-US" smtClean="0"/>
              <a:pPr>
                <a:defRPr/>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9109BF3-DB06-4C5A-AE0D-37C1ADEAFB82}"/>
              </a:ext>
            </a:extLst>
          </p:cNvPr>
          <p:cNvSpPr>
            <a:spLocks noGrp="1" noChangeArrowheads="1"/>
          </p:cNvSpPr>
          <p:nvPr>
            <p:ph type="title" idx="4294967295"/>
          </p:nvPr>
        </p:nvSpPr>
        <p:spPr>
          <a:xfrm>
            <a:off x="2781300" y="228600"/>
            <a:ext cx="7772400" cy="1143000"/>
          </a:xfrm>
        </p:spPr>
        <p:txBody>
          <a:bodyPr anchor="ctr"/>
          <a:lstStyle/>
          <a:p>
            <a:pPr eaLnBrk="1" hangingPunct="1"/>
            <a:r>
              <a:rPr lang="en-US" altLang="en-US"/>
              <a:t>Resiliency</a:t>
            </a:r>
          </a:p>
        </p:txBody>
      </p:sp>
      <p:sp>
        <p:nvSpPr>
          <p:cNvPr id="15363" name="Rectangle 3">
            <a:extLst>
              <a:ext uri="{FF2B5EF4-FFF2-40B4-BE49-F238E27FC236}">
                <a16:creationId xmlns:a16="http://schemas.microsoft.com/office/drawing/2014/main" id="{D69A1618-5121-4FAD-8DA1-EA4B9E2E4B04}"/>
              </a:ext>
            </a:extLst>
          </p:cNvPr>
          <p:cNvSpPr>
            <a:spLocks noGrp="1" noChangeArrowheads="1"/>
          </p:cNvSpPr>
          <p:nvPr>
            <p:ph type="body" idx="4294967295"/>
          </p:nvPr>
        </p:nvSpPr>
        <p:spPr>
          <a:xfrm>
            <a:off x="2781300" y="1295400"/>
            <a:ext cx="7772400" cy="4114800"/>
          </a:xfrm>
        </p:spPr>
        <p:txBody>
          <a:bodyPr/>
          <a:lstStyle/>
          <a:p>
            <a:pPr eaLnBrk="1" hangingPunct="1">
              <a:lnSpc>
                <a:spcPct val="90000"/>
              </a:lnSpc>
            </a:pPr>
            <a:r>
              <a:rPr lang="en-AU" altLang="en-US" sz="1600"/>
              <a:t>Risk factors are characteristics of students that place them at higher risk of developing mental disorders, academic problems, or personal-social difficulties. </a:t>
            </a:r>
          </a:p>
          <a:p>
            <a:pPr lvl="1" eaLnBrk="1" hangingPunct="1">
              <a:lnSpc>
                <a:spcPct val="90000"/>
              </a:lnSpc>
            </a:pPr>
            <a:r>
              <a:rPr lang="en-AU" altLang="en-US" sz="1800"/>
              <a:t>It is important to realize that a single risk factor leads to only a slight increase in risk, while multiple factors exponentially increase one’s risk status.</a:t>
            </a:r>
          </a:p>
          <a:p>
            <a:pPr eaLnBrk="1" hangingPunct="1">
              <a:lnSpc>
                <a:spcPct val="90000"/>
              </a:lnSpc>
            </a:pPr>
            <a:r>
              <a:rPr lang="en-AU" altLang="en-US" sz="1600"/>
              <a:t>Resilience factors are ordinarily more important to assess, because resilience involves characteristics that allow an individual to rebound from adversity, or maintain equilibrium of positive functioning when exposed to traumatic events or environmental stressors.</a:t>
            </a:r>
            <a:r>
              <a:rPr lang="en-AU" altLang="en-US">
                <a:latin typeface="Times New Roman" panose="02020603050405020304" pitchFamily="18" charset="0"/>
              </a:rPr>
              <a:t> </a:t>
            </a:r>
          </a:p>
          <a:p>
            <a:pPr eaLnBrk="1" hangingPunct="1">
              <a:lnSpc>
                <a:spcPct val="90000"/>
              </a:lnSpc>
            </a:pPr>
            <a:r>
              <a:rPr lang="en-AU" altLang="en-US" sz="1600"/>
              <a:t>Professional school counselors can help students develop increased resilience or protective factors by helping to build parent, peer and school support mechanisms.</a:t>
            </a:r>
            <a:r>
              <a:rPr lang="en-AU" altLang="en-US">
                <a:solidFill>
                  <a:srgbClr val="000000"/>
                </a:solidFill>
                <a:latin typeface="Times New Roman" panose="02020603050405020304" pitchFamily="18" charset="0"/>
              </a:rPr>
              <a:t> </a:t>
            </a:r>
            <a:endParaRPr lang="en-US" altLang="en-US">
              <a:solidFill>
                <a:srgbClr val="000000"/>
              </a:solidFill>
              <a:latin typeface="Times New Roman" panose="02020603050405020304" pitchFamily="18" charset="0"/>
            </a:endParaRPr>
          </a:p>
        </p:txBody>
      </p:sp>
      <p:sp>
        <p:nvSpPr>
          <p:cNvPr id="2" name="Footer Placeholder 1">
            <a:extLst>
              <a:ext uri="{FF2B5EF4-FFF2-40B4-BE49-F238E27FC236}">
                <a16:creationId xmlns:a16="http://schemas.microsoft.com/office/drawing/2014/main" id="{3105CF09-99CF-49D1-8869-47570A54E94C}"/>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97A7B44B-B82F-4545-95EC-675F75B74773}"/>
              </a:ext>
            </a:extLst>
          </p:cNvPr>
          <p:cNvSpPr>
            <a:spLocks noGrp="1"/>
          </p:cNvSpPr>
          <p:nvPr>
            <p:ph type="sldNum" sz="quarter" idx="12"/>
          </p:nvPr>
        </p:nvSpPr>
        <p:spPr/>
        <p:txBody>
          <a:bodyPr/>
          <a:lstStyle/>
          <a:p>
            <a:pPr>
              <a:defRPr/>
            </a:pPr>
            <a:fld id="{91A1EF8D-B4F0-4329-877D-971241991116}" type="slidenum">
              <a:rPr lang="en-US" smtClean="0"/>
              <a:pPr>
                <a:defRPr/>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312497A6-4F8E-45E6-AA78-306BD3186B96}"/>
              </a:ext>
            </a:extLst>
          </p:cNvPr>
          <p:cNvSpPr>
            <a:spLocks noGrp="1" noChangeArrowheads="1"/>
          </p:cNvSpPr>
          <p:nvPr>
            <p:ph type="title" idx="4294967295"/>
          </p:nvPr>
        </p:nvSpPr>
        <p:spPr/>
        <p:txBody>
          <a:bodyPr anchor="ctr"/>
          <a:lstStyle/>
          <a:p>
            <a:pPr eaLnBrk="1" hangingPunct="1"/>
            <a:r>
              <a:rPr lang="en-US" altLang="en-US"/>
              <a:t>Program Evaluation</a:t>
            </a:r>
          </a:p>
        </p:txBody>
      </p:sp>
      <p:sp>
        <p:nvSpPr>
          <p:cNvPr id="114691" name="Rectangle 3">
            <a:extLst>
              <a:ext uri="{FF2B5EF4-FFF2-40B4-BE49-F238E27FC236}">
                <a16:creationId xmlns:a16="http://schemas.microsoft.com/office/drawing/2014/main" id="{918C74D9-39F2-4E3C-BA6C-0E7D35128298}"/>
              </a:ext>
            </a:extLst>
          </p:cNvPr>
          <p:cNvSpPr>
            <a:spLocks noGrp="1" noChangeArrowheads="1"/>
          </p:cNvSpPr>
          <p:nvPr>
            <p:ph type="body" idx="4294967295"/>
          </p:nvPr>
        </p:nvSpPr>
        <p:spPr/>
        <p:txBody>
          <a:bodyPr/>
          <a:lstStyle/>
          <a:p>
            <a:pPr eaLnBrk="1" hangingPunct="1"/>
            <a:r>
              <a:rPr lang="en-AU" altLang="en-US"/>
              <a:t>As professional school counselors work to link school counseling programs to the mission of schools, evidence of concrete measures that contribute to creating a safe learning environment is essential.</a:t>
            </a:r>
            <a:endParaRPr lang="en-US" altLang="en-US"/>
          </a:p>
          <a:p>
            <a:pPr eaLnBrk="1" hangingPunct="1"/>
            <a:r>
              <a:rPr lang="en-US" altLang="en-US"/>
              <a:t>Regular program evaluation reports should be completed and presented to all school personnel.</a:t>
            </a:r>
          </a:p>
        </p:txBody>
      </p:sp>
      <p:sp>
        <p:nvSpPr>
          <p:cNvPr id="2" name="Footer Placeholder 1">
            <a:extLst>
              <a:ext uri="{FF2B5EF4-FFF2-40B4-BE49-F238E27FC236}">
                <a16:creationId xmlns:a16="http://schemas.microsoft.com/office/drawing/2014/main" id="{C573A146-C435-48B0-AD2C-22387C488578}"/>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D9BB17E6-F03D-413B-9A62-7A3A12B3DFB9}"/>
              </a:ext>
            </a:extLst>
          </p:cNvPr>
          <p:cNvSpPr>
            <a:spLocks noGrp="1"/>
          </p:cNvSpPr>
          <p:nvPr>
            <p:ph type="sldNum" sz="quarter" idx="12"/>
          </p:nvPr>
        </p:nvSpPr>
        <p:spPr/>
        <p:txBody>
          <a:bodyPr/>
          <a:lstStyle/>
          <a:p>
            <a:pPr>
              <a:defRPr/>
            </a:pPr>
            <a:fld id="{91A1EF8D-B4F0-4329-877D-971241991116}" type="slidenum">
              <a:rPr lang="en-US" smtClean="0"/>
              <a:pPr>
                <a:defRPr/>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9BE2306A-27C6-4726-9E01-A714F3BD9BD5}"/>
              </a:ext>
            </a:extLst>
          </p:cNvPr>
          <p:cNvSpPr>
            <a:spLocks noGrp="1" noChangeArrowheads="1"/>
          </p:cNvSpPr>
          <p:nvPr>
            <p:ph type="title" idx="4294967295"/>
          </p:nvPr>
        </p:nvSpPr>
        <p:spPr/>
        <p:txBody>
          <a:bodyPr anchor="ctr"/>
          <a:lstStyle/>
          <a:p>
            <a:pPr eaLnBrk="1" hangingPunct="1"/>
            <a:r>
              <a:rPr lang="en-US" altLang="en-US"/>
              <a:t>Multicultural Implications</a:t>
            </a:r>
          </a:p>
        </p:txBody>
      </p:sp>
      <p:sp>
        <p:nvSpPr>
          <p:cNvPr id="115715" name="Rectangle 3">
            <a:extLst>
              <a:ext uri="{FF2B5EF4-FFF2-40B4-BE49-F238E27FC236}">
                <a16:creationId xmlns:a16="http://schemas.microsoft.com/office/drawing/2014/main" id="{67863849-E2B6-4095-9647-210296C2265D}"/>
              </a:ext>
            </a:extLst>
          </p:cNvPr>
          <p:cNvSpPr>
            <a:spLocks noGrp="1" noChangeArrowheads="1"/>
          </p:cNvSpPr>
          <p:nvPr>
            <p:ph type="body" idx="4294967295"/>
          </p:nvPr>
        </p:nvSpPr>
        <p:spPr/>
        <p:txBody>
          <a:bodyPr/>
          <a:lstStyle/>
          <a:p>
            <a:pPr eaLnBrk="1" hangingPunct="1">
              <a:lnSpc>
                <a:spcPct val="80000"/>
              </a:lnSpc>
            </a:pPr>
            <a:r>
              <a:rPr lang="en-US" altLang="en-US"/>
              <a:t>To be truly effective, conflict resolution and violence prevention efforts must “adjust” to the diverse cultural, ethnic, and socioeconomic influences of society and involve every segment of society.</a:t>
            </a:r>
          </a:p>
          <a:p>
            <a:pPr eaLnBrk="1" hangingPunct="1">
              <a:lnSpc>
                <a:spcPct val="80000"/>
              </a:lnSpc>
            </a:pPr>
            <a:r>
              <a:rPr lang="en-US" altLang="en-US"/>
              <a:t>Need to educate students in a global context.</a:t>
            </a:r>
          </a:p>
          <a:p>
            <a:pPr eaLnBrk="1" hangingPunct="1">
              <a:lnSpc>
                <a:spcPct val="80000"/>
              </a:lnSpc>
            </a:pPr>
            <a:r>
              <a:rPr lang="en-US" altLang="en-US"/>
              <a:t>Must teach students how to manage and resolve conflicts through multiple contexts that move beyond merely tolerating diversity but to one that seeks out and celebrates the rich dimensions of multiple diversities.</a:t>
            </a:r>
          </a:p>
        </p:txBody>
      </p:sp>
      <p:sp>
        <p:nvSpPr>
          <p:cNvPr id="2" name="Footer Placeholder 1">
            <a:extLst>
              <a:ext uri="{FF2B5EF4-FFF2-40B4-BE49-F238E27FC236}">
                <a16:creationId xmlns:a16="http://schemas.microsoft.com/office/drawing/2014/main" id="{93FE8568-2524-4371-A908-3621BCB4AA5F}"/>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08EF6D6B-9715-45F5-946F-DBA625D6A71D}"/>
              </a:ext>
            </a:extLst>
          </p:cNvPr>
          <p:cNvSpPr>
            <a:spLocks noGrp="1"/>
          </p:cNvSpPr>
          <p:nvPr>
            <p:ph type="sldNum" sz="quarter" idx="12"/>
          </p:nvPr>
        </p:nvSpPr>
        <p:spPr/>
        <p:txBody>
          <a:bodyPr/>
          <a:lstStyle/>
          <a:p>
            <a:pPr>
              <a:defRPr/>
            </a:pPr>
            <a:fld id="{91A1EF8D-B4F0-4329-877D-971241991116}" type="slidenum">
              <a:rPr lang="en-US" smtClean="0"/>
              <a:pPr>
                <a:defRPr/>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AB02940E-EB53-40AE-9341-F1D6BB2F486F}"/>
              </a:ext>
            </a:extLst>
          </p:cNvPr>
          <p:cNvSpPr>
            <a:spLocks noGrp="1" noChangeArrowheads="1"/>
          </p:cNvSpPr>
          <p:nvPr>
            <p:ph type="title" idx="4294967295"/>
          </p:nvPr>
        </p:nvSpPr>
        <p:spPr/>
        <p:txBody>
          <a:bodyPr anchor="ctr"/>
          <a:lstStyle/>
          <a:p>
            <a:pPr eaLnBrk="1" hangingPunct="1"/>
            <a:r>
              <a:rPr lang="en-US" altLang="en-US" sz="1800"/>
              <a:t>Recommendations for Professional School Counselors: Generating Effective Programs</a:t>
            </a:r>
          </a:p>
        </p:txBody>
      </p:sp>
      <p:sp>
        <p:nvSpPr>
          <p:cNvPr id="116739" name="Rectangle 3">
            <a:extLst>
              <a:ext uri="{FF2B5EF4-FFF2-40B4-BE49-F238E27FC236}">
                <a16:creationId xmlns:a16="http://schemas.microsoft.com/office/drawing/2014/main" id="{10A43009-B85F-4913-9817-EC33995A8C2C}"/>
              </a:ext>
            </a:extLst>
          </p:cNvPr>
          <p:cNvSpPr>
            <a:spLocks noGrp="1" noChangeArrowheads="1"/>
          </p:cNvSpPr>
          <p:nvPr>
            <p:ph type="body" idx="4294967295"/>
          </p:nvPr>
        </p:nvSpPr>
        <p:spPr>
          <a:xfrm>
            <a:off x="2286000" y="1600200"/>
            <a:ext cx="7772400" cy="4114800"/>
          </a:xfrm>
        </p:spPr>
        <p:txBody>
          <a:bodyPr/>
          <a:lstStyle/>
          <a:p>
            <a:pPr eaLnBrk="1" hangingPunct="1"/>
            <a:r>
              <a:rPr lang="en-US" altLang="en-US" sz="1600"/>
              <a:t>1. </a:t>
            </a:r>
            <a:r>
              <a:rPr lang="en-US" altLang="en-US" sz="1600" b="1"/>
              <a:t>Develop authentic partnerships</a:t>
            </a:r>
            <a:r>
              <a:rPr lang="en-US" altLang="en-US" sz="1600"/>
              <a:t> with community agencies.</a:t>
            </a:r>
          </a:p>
          <a:p>
            <a:pPr eaLnBrk="1" hangingPunct="1"/>
            <a:r>
              <a:rPr lang="en-US" altLang="en-US" sz="1600"/>
              <a:t>2. </a:t>
            </a:r>
            <a:r>
              <a:rPr lang="en-US" altLang="en-US" sz="1600" b="1"/>
              <a:t>Facilitate interdisciplinary collaboration </a:t>
            </a:r>
            <a:r>
              <a:rPr lang="en-US" altLang="en-US" sz="1600"/>
              <a:t>by being the Coordinator of Interdisciplinary Services.</a:t>
            </a:r>
          </a:p>
          <a:p>
            <a:pPr eaLnBrk="1" hangingPunct="1"/>
            <a:r>
              <a:rPr lang="en-US" altLang="en-US" sz="1600"/>
              <a:t>3. </a:t>
            </a:r>
            <a:r>
              <a:rPr lang="en-US" altLang="en-US" sz="1600" b="1"/>
              <a:t>Maintain a strong multicultural focus. </a:t>
            </a:r>
            <a:endParaRPr lang="en-US" altLang="en-US" sz="1600"/>
          </a:p>
          <a:p>
            <a:pPr eaLnBrk="1" hangingPunct="1"/>
            <a:r>
              <a:rPr lang="en-US" altLang="en-US" sz="1600"/>
              <a:t>4. </a:t>
            </a:r>
            <a:r>
              <a:rPr lang="en-US" altLang="en-US" sz="1600" b="1"/>
              <a:t>Be a systems change agent</a:t>
            </a:r>
            <a:r>
              <a:rPr lang="en-US" altLang="en-US" sz="1600"/>
              <a:t> to better serve the needs of youth at risk.</a:t>
            </a:r>
          </a:p>
          <a:p>
            <a:pPr eaLnBrk="1" hangingPunct="1"/>
            <a:r>
              <a:rPr lang="en-US" altLang="en-US" sz="1600"/>
              <a:t>5. </a:t>
            </a:r>
            <a:r>
              <a:rPr lang="en-US" altLang="en-US" sz="1600" b="1"/>
              <a:t>Empower clients</a:t>
            </a:r>
            <a:r>
              <a:rPr lang="en-US" altLang="en-US" sz="1600"/>
              <a:t> by giving up power.</a:t>
            </a:r>
          </a:p>
          <a:p>
            <a:pPr eaLnBrk="1" hangingPunct="1"/>
            <a:r>
              <a:rPr lang="en-US" altLang="en-US" sz="1600"/>
              <a:t>6. </a:t>
            </a:r>
            <a:r>
              <a:rPr lang="en-US" altLang="en-US" sz="1600" b="1"/>
              <a:t>Look for short-term successes.</a:t>
            </a:r>
          </a:p>
        </p:txBody>
      </p:sp>
      <p:sp>
        <p:nvSpPr>
          <p:cNvPr id="2" name="Footer Placeholder 1">
            <a:extLst>
              <a:ext uri="{FF2B5EF4-FFF2-40B4-BE49-F238E27FC236}">
                <a16:creationId xmlns:a16="http://schemas.microsoft.com/office/drawing/2014/main" id="{13836CCF-FFA9-43ED-A1BA-5E6D81A37475}"/>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082805C6-11CC-4E56-B567-2AEB4CC1DD14}"/>
              </a:ext>
            </a:extLst>
          </p:cNvPr>
          <p:cNvSpPr>
            <a:spLocks noGrp="1"/>
          </p:cNvSpPr>
          <p:nvPr>
            <p:ph type="sldNum" sz="quarter" idx="12"/>
          </p:nvPr>
        </p:nvSpPr>
        <p:spPr/>
        <p:txBody>
          <a:bodyPr/>
          <a:lstStyle/>
          <a:p>
            <a:pPr>
              <a:defRPr/>
            </a:pPr>
            <a:fld id="{91A1EF8D-B4F0-4329-877D-971241991116}" type="slidenum">
              <a:rPr lang="en-US" smtClean="0"/>
              <a:pPr>
                <a:defRPr/>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A4123BEE-25DD-48AD-92AB-D2234780F2EC}"/>
              </a:ext>
            </a:extLst>
          </p:cNvPr>
          <p:cNvSpPr>
            <a:spLocks noGrp="1" noChangeArrowheads="1"/>
          </p:cNvSpPr>
          <p:nvPr>
            <p:ph type="title" idx="4294967295"/>
          </p:nvPr>
        </p:nvSpPr>
        <p:spPr/>
        <p:txBody>
          <a:bodyPr anchor="ctr"/>
          <a:lstStyle/>
          <a:p>
            <a:pPr eaLnBrk="1" hangingPunct="1"/>
            <a:r>
              <a:rPr lang="en-US" altLang="en-US" sz="1800"/>
              <a:t>More Recommendations for Professional School Counselors: Generating Effective Programs</a:t>
            </a:r>
          </a:p>
        </p:txBody>
      </p:sp>
      <p:sp>
        <p:nvSpPr>
          <p:cNvPr id="118787" name="Rectangle 3">
            <a:extLst>
              <a:ext uri="{FF2B5EF4-FFF2-40B4-BE49-F238E27FC236}">
                <a16:creationId xmlns:a16="http://schemas.microsoft.com/office/drawing/2014/main" id="{C30E80EF-CE82-4F8D-A7D1-D1CB8CE77F29}"/>
              </a:ext>
            </a:extLst>
          </p:cNvPr>
          <p:cNvSpPr>
            <a:spLocks noGrp="1" noChangeArrowheads="1"/>
          </p:cNvSpPr>
          <p:nvPr>
            <p:ph type="body" idx="4294967295"/>
          </p:nvPr>
        </p:nvSpPr>
        <p:spPr/>
        <p:txBody>
          <a:bodyPr/>
          <a:lstStyle/>
          <a:p>
            <a:pPr eaLnBrk="1" hangingPunct="1">
              <a:lnSpc>
                <a:spcPct val="90000"/>
              </a:lnSpc>
            </a:pPr>
            <a:r>
              <a:rPr lang="en-US" altLang="en-US" sz="1600"/>
              <a:t>7. </a:t>
            </a:r>
            <a:r>
              <a:rPr lang="en-US" altLang="en-US" sz="1600" b="1"/>
              <a:t>Become an advocate</a:t>
            </a:r>
            <a:r>
              <a:rPr lang="en-US" altLang="en-US" sz="1600"/>
              <a:t> by fighting for services and funds for youth at risk. </a:t>
            </a:r>
          </a:p>
          <a:p>
            <a:pPr eaLnBrk="1" hangingPunct="1">
              <a:lnSpc>
                <a:spcPct val="90000"/>
              </a:lnSpc>
            </a:pPr>
            <a:r>
              <a:rPr lang="en-US" altLang="en-US" sz="1600"/>
              <a:t>8.</a:t>
            </a:r>
            <a:r>
              <a:rPr lang="en-US" altLang="en-US" sz="1600" b="1"/>
              <a:t> Research and document outcomes </a:t>
            </a:r>
            <a:r>
              <a:rPr lang="en-US" altLang="en-US" sz="1600"/>
              <a:t>by researching and documenting what interventions work and which do not.</a:t>
            </a:r>
          </a:p>
          <a:p>
            <a:pPr eaLnBrk="1" hangingPunct="1">
              <a:lnSpc>
                <a:spcPct val="90000"/>
              </a:lnSpc>
            </a:pPr>
            <a:r>
              <a:rPr lang="en-US" altLang="en-US" sz="1600"/>
              <a:t>9. </a:t>
            </a:r>
            <a:r>
              <a:rPr lang="en-US" altLang="en-US" sz="1600" b="1"/>
              <a:t>Assume responsibility for successes and failures </a:t>
            </a:r>
            <a:r>
              <a:rPr lang="en-US" altLang="en-US" sz="1600"/>
              <a:t>by discontinuing interventions when they do not work and then implementing effective intervention strategies.</a:t>
            </a:r>
          </a:p>
          <a:p>
            <a:pPr eaLnBrk="1" hangingPunct="1">
              <a:lnSpc>
                <a:spcPct val="90000"/>
              </a:lnSpc>
            </a:pPr>
            <a:endParaRPr lang="en-US" altLang="en-US" sz="1600"/>
          </a:p>
          <a:p>
            <a:pPr eaLnBrk="1" hangingPunct="1">
              <a:lnSpc>
                <a:spcPct val="90000"/>
              </a:lnSpc>
            </a:pPr>
            <a:endParaRPr lang="en-US" altLang="en-US" sz="1600"/>
          </a:p>
          <a:p>
            <a:pPr eaLnBrk="1" hangingPunct="1">
              <a:lnSpc>
                <a:spcPct val="90000"/>
              </a:lnSpc>
            </a:pPr>
            <a:endParaRPr lang="en-US" altLang="en-US" sz="1600" b="1"/>
          </a:p>
        </p:txBody>
      </p:sp>
      <p:sp>
        <p:nvSpPr>
          <p:cNvPr id="2" name="Footer Placeholder 1">
            <a:extLst>
              <a:ext uri="{FF2B5EF4-FFF2-40B4-BE49-F238E27FC236}">
                <a16:creationId xmlns:a16="http://schemas.microsoft.com/office/drawing/2014/main" id="{6F9400F5-99B5-4383-910C-457E63C12297}"/>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CDB72155-2E02-4820-8111-5EB52C7EA9E5}"/>
              </a:ext>
            </a:extLst>
          </p:cNvPr>
          <p:cNvSpPr>
            <a:spLocks noGrp="1"/>
          </p:cNvSpPr>
          <p:nvPr>
            <p:ph type="sldNum" sz="quarter" idx="12"/>
          </p:nvPr>
        </p:nvSpPr>
        <p:spPr/>
        <p:txBody>
          <a:bodyPr/>
          <a:lstStyle/>
          <a:p>
            <a:pPr>
              <a:defRPr/>
            </a:pPr>
            <a:fld id="{91A1EF8D-B4F0-4329-877D-971241991116}" type="slidenum">
              <a:rPr lang="en-US" smtClean="0"/>
              <a:pPr>
                <a:defRPr/>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0E5635D0-95B0-4BE3-997C-F78F6A33BE49}"/>
              </a:ext>
            </a:extLst>
          </p:cNvPr>
          <p:cNvSpPr>
            <a:spLocks noGrp="1" noChangeArrowheads="1"/>
          </p:cNvSpPr>
          <p:nvPr>
            <p:ph type="title" idx="4294967295"/>
          </p:nvPr>
        </p:nvSpPr>
        <p:spPr>
          <a:xfrm>
            <a:off x="1905000" y="228600"/>
            <a:ext cx="8763000" cy="1143000"/>
          </a:xfrm>
        </p:spPr>
        <p:txBody>
          <a:bodyPr anchor="ctr"/>
          <a:lstStyle/>
          <a:p>
            <a:pPr eaLnBrk="1" hangingPunct="1"/>
            <a:r>
              <a:rPr lang="en-US" altLang="en-US"/>
              <a:t>Conclusion</a:t>
            </a:r>
          </a:p>
        </p:txBody>
      </p:sp>
      <p:sp>
        <p:nvSpPr>
          <p:cNvPr id="119811" name="Rectangle 3">
            <a:extLst>
              <a:ext uri="{FF2B5EF4-FFF2-40B4-BE49-F238E27FC236}">
                <a16:creationId xmlns:a16="http://schemas.microsoft.com/office/drawing/2014/main" id="{2E18BD9F-A7AD-4BDD-8F01-086C0182ACE2}"/>
              </a:ext>
            </a:extLst>
          </p:cNvPr>
          <p:cNvSpPr>
            <a:spLocks noGrp="1" noChangeArrowheads="1"/>
          </p:cNvSpPr>
          <p:nvPr>
            <p:ph type="body" idx="4294967295"/>
          </p:nvPr>
        </p:nvSpPr>
        <p:spPr>
          <a:xfrm>
            <a:off x="2209800" y="1371600"/>
            <a:ext cx="7772400" cy="5181600"/>
          </a:xfrm>
        </p:spPr>
        <p:txBody>
          <a:bodyPr/>
          <a:lstStyle/>
          <a:p>
            <a:pPr eaLnBrk="1" hangingPunct="1"/>
            <a:r>
              <a:rPr lang="en-US" altLang="en-US" sz="1600"/>
              <a:t>It is clear that the issues encountered by youth at-risk in the U.S. continue to present serious problems for schools, families, and communities.</a:t>
            </a:r>
          </a:p>
          <a:p>
            <a:pPr eaLnBrk="1" hangingPunct="1"/>
            <a:r>
              <a:rPr lang="en-US" altLang="en-US" sz="1600"/>
              <a:t>It is essential that professional school counselors design innovative service systems to effectively address the complex and multifaceted needs of the at-risk population.</a:t>
            </a:r>
          </a:p>
          <a:p>
            <a:pPr eaLnBrk="1" hangingPunct="1"/>
            <a:r>
              <a:rPr lang="en-US" altLang="en-US" sz="1600"/>
              <a:t>It is clear that many of the existing prevention and intervention programs are ineffective and unsuccessful, given the high numbers of disengaged and marginalized youth.</a:t>
            </a:r>
          </a:p>
          <a:p>
            <a:pPr eaLnBrk="1" hangingPunct="1"/>
            <a:r>
              <a:rPr lang="en-US" altLang="en-US" sz="1600"/>
              <a:t>Therefore, a new approach to working with this population is critical.</a:t>
            </a:r>
          </a:p>
        </p:txBody>
      </p:sp>
      <p:sp>
        <p:nvSpPr>
          <p:cNvPr id="2" name="Footer Placeholder 1">
            <a:extLst>
              <a:ext uri="{FF2B5EF4-FFF2-40B4-BE49-F238E27FC236}">
                <a16:creationId xmlns:a16="http://schemas.microsoft.com/office/drawing/2014/main" id="{43EF2BB1-44C2-4A35-8223-C8B40C1C83AD}"/>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67488F46-B84A-46E8-916C-1C63BC829B28}"/>
              </a:ext>
            </a:extLst>
          </p:cNvPr>
          <p:cNvSpPr>
            <a:spLocks noGrp="1"/>
          </p:cNvSpPr>
          <p:nvPr>
            <p:ph type="sldNum" sz="quarter" idx="12"/>
          </p:nvPr>
        </p:nvSpPr>
        <p:spPr/>
        <p:txBody>
          <a:bodyPr/>
          <a:lstStyle/>
          <a:p>
            <a:pPr>
              <a:defRPr/>
            </a:pPr>
            <a:fld id="{91A1EF8D-B4F0-4329-877D-971241991116}" type="slidenum">
              <a:rPr lang="en-US" smtClean="0"/>
              <a:pPr>
                <a:defRPr/>
              </a:pPr>
              <a:t>64</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9A8D8B9-8208-412A-93F8-67602C04A43C}"/>
              </a:ext>
            </a:extLst>
          </p:cNvPr>
          <p:cNvSpPr>
            <a:spLocks noGrp="1" noChangeArrowheads="1"/>
          </p:cNvSpPr>
          <p:nvPr>
            <p:ph type="title" idx="4294967295"/>
          </p:nvPr>
        </p:nvSpPr>
        <p:spPr/>
        <p:txBody>
          <a:bodyPr anchor="ctr"/>
          <a:lstStyle/>
          <a:p>
            <a:pPr eaLnBrk="1" hangingPunct="1"/>
            <a:r>
              <a:rPr lang="en-US" altLang="en-US"/>
              <a:t>Identifying and Categorizing Students With Complex Problems</a:t>
            </a:r>
          </a:p>
        </p:txBody>
      </p:sp>
      <p:sp>
        <p:nvSpPr>
          <p:cNvPr id="17411" name="Rectangle 3">
            <a:extLst>
              <a:ext uri="{FF2B5EF4-FFF2-40B4-BE49-F238E27FC236}">
                <a16:creationId xmlns:a16="http://schemas.microsoft.com/office/drawing/2014/main" id="{CCDADF50-81F9-4939-A7C9-047C9BFB83F9}"/>
              </a:ext>
            </a:extLst>
          </p:cNvPr>
          <p:cNvSpPr>
            <a:spLocks noGrp="1" noChangeArrowheads="1"/>
          </p:cNvSpPr>
          <p:nvPr>
            <p:ph type="body" idx="4294967295"/>
          </p:nvPr>
        </p:nvSpPr>
        <p:spPr/>
        <p:txBody>
          <a:bodyPr/>
          <a:lstStyle/>
          <a:p>
            <a:pPr eaLnBrk="1" hangingPunct="1"/>
            <a:r>
              <a:rPr lang="en-US" altLang="en-US"/>
              <a:t>There is still ongoing debate and controversy over defining the population of youth at risk. </a:t>
            </a:r>
          </a:p>
          <a:p>
            <a:pPr eaLnBrk="1" hangingPunct="1"/>
            <a:r>
              <a:rPr lang="en-US" altLang="en-US"/>
              <a:t>There is no framework for one definition that is inclusive enough to consider all the parameters necessary for a culturally responsive approach to addressing the needs of children at-risk.</a:t>
            </a:r>
          </a:p>
          <a:p>
            <a:pPr eaLnBrk="1" hangingPunct="1"/>
            <a:endParaRPr lang="en-US" altLang="en-US"/>
          </a:p>
        </p:txBody>
      </p:sp>
      <p:sp>
        <p:nvSpPr>
          <p:cNvPr id="2" name="Footer Placeholder 1">
            <a:extLst>
              <a:ext uri="{FF2B5EF4-FFF2-40B4-BE49-F238E27FC236}">
                <a16:creationId xmlns:a16="http://schemas.microsoft.com/office/drawing/2014/main" id="{87979C28-EB76-4D68-9DE7-FE5170B9DC3E}"/>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A7985982-8836-4A37-B5CF-95307DCEE5DA}"/>
              </a:ext>
            </a:extLst>
          </p:cNvPr>
          <p:cNvSpPr>
            <a:spLocks noGrp="1"/>
          </p:cNvSpPr>
          <p:nvPr>
            <p:ph type="sldNum" sz="quarter" idx="12"/>
          </p:nvPr>
        </p:nvSpPr>
        <p:spPr/>
        <p:txBody>
          <a:bodyPr/>
          <a:lstStyle/>
          <a:p>
            <a:pPr>
              <a:defRPr/>
            </a:pPr>
            <a:fld id="{91A1EF8D-B4F0-4329-877D-971241991116}"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F8DAD7B-6327-40B4-8063-60841467D7B4}"/>
              </a:ext>
            </a:extLst>
          </p:cNvPr>
          <p:cNvSpPr>
            <a:spLocks noGrp="1" noChangeArrowheads="1"/>
          </p:cNvSpPr>
          <p:nvPr>
            <p:ph type="title" idx="4294967295"/>
          </p:nvPr>
        </p:nvSpPr>
        <p:spPr/>
        <p:txBody>
          <a:bodyPr anchor="ctr"/>
          <a:lstStyle/>
          <a:p>
            <a:pPr eaLnBrk="1" hangingPunct="1"/>
            <a:r>
              <a:rPr lang="en-US" altLang="en-US" sz="1800"/>
              <a:t>Guidelines Describing Youth At Risk</a:t>
            </a:r>
          </a:p>
        </p:txBody>
      </p:sp>
      <p:sp>
        <p:nvSpPr>
          <p:cNvPr id="19459" name="Rectangle 3">
            <a:extLst>
              <a:ext uri="{FF2B5EF4-FFF2-40B4-BE49-F238E27FC236}">
                <a16:creationId xmlns:a16="http://schemas.microsoft.com/office/drawing/2014/main" id="{1CD056CC-4700-4088-B6B8-88F94A6263D7}"/>
              </a:ext>
            </a:extLst>
          </p:cNvPr>
          <p:cNvSpPr>
            <a:spLocks noGrp="1" noChangeArrowheads="1"/>
          </p:cNvSpPr>
          <p:nvPr>
            <p:ph type="body" idx="4294967295"/>
          </p:nvPr>
        </p:nvSpPr>
        <p:spPr>
          <a:xfrm>
            <a:off x="2895600" y="1600200"/>
            <a:ext cx="7772400" cy="4953000"/>
          </a:xfrm>
        </p:spPr>
        <p:txBody>
          <a:bodyPr/>
          <a:lstStyle/>
          <a:p>
            <a:pPr eaLnBrk="1" hangingPunct="1"/>
            <a:r>
              <a:rPr lang="en-US" altLang="en-US" sz="1600"/>
              <a:t>Youth are considered at risk when they lack familial, community, cultural, institutional, and societal supports necessary to develop and grow in an environment that is safe, positive, healthy, and conducive to personal, social, cultural, intellectual, spiritual, economic, and physical development.</a:t>
            </a:r>
          </a:p>
          <a:p>
            <a:pPr eaLnBrk="1" hangingPunct="1"/>
            <a:r>
              <a:rPr lang="en-US" altLang="en-US" sz="1600"/>
              <a:t>Healthy growth and development for youth must include the context of family and other social networks, environment, health and nutrition, opportunities for spiritual development, and a positive interaction with the surrounding community, society, and culture within which one lives.</a:t>
            </a:r>
          </a:p>
        </p:txBody>
      </p:sp>
      <p:sp>
        <p:nvSpPr>
          <p:cNvPr id="2" name="Footer Placeholder 1">
            <a:extLst>
              <a:ext uri="{FF2B5EF4-FFF2-40B4-BE49-F238E27FC236}">
                <a16:creationId xmlns:a16="http://schemas.microsoft.com/office/drawing/2014/main" id="{BD0A42D7-33A4-4FC5-B8EA-6E6B0429E77D}"/>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2ED98A62-6911-45F8-90AE-62CE74117058}"/>
              </a:ext>
            </a:extLst>
          </p:cNvPr>
          <p:cNvSpPr>
            <a:spLocks noGrp="1"/>
          </p:cNvSpPr>
          <p:nvPr>
            <p:ph type="sldNum" sz="quarter" idx="12"/>
          </p:nvPr>
        </p:nvSpPr>
        <p:spPr/>
        <p:txBody>
          <a:bodyPr/>
          <a:lstStyle/>
          <a:p>
            <a:pPr>
              <a:defRPr/>
            </a:pPr>
            <a:fld id="{91A1EF8D-B4F0-4329-877D-971241991116}"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3B0CD70-E16A-4A89-B511-2A2FF3CBF348}"/>
              </a:ext>
            </a:extLst>
          </p:cNvPr>
          <p:cNvSpPr>
            <a:spLocks noGrp="1" noChangeArrowheads="1"/>
          </p:cNvSpPr>
          <p:nvPr>
            <p:ph type="title" idx="4294967295"/>
          </p:nvPr>
        </p:nvSpPr>
        <p:spPr/>
        <p:txBody>
          <a:bodyPr anchor="ctr"/>
          <a:lstStyle/>
          <a:p>
            <a:pPr eaLnBrk="1" hangingPunct="1"/>
            <a:r>
              <a:rPr lang="en-US" altLang="en-US" sz="2000"/>
              <a:t>Problems Categorizing </a:t>
            </a:r>
            <a:br>
              <a:rPr lang="en-US" altLang="en-US" sz="2000"/>
            </a:br>
            <a:r>
              <a:rPr lang="en-US" altLang="en-US" sz="2000"/>
              <a:t>Youth At Risk</a:t>
            </a:r>
          </a:p>
        </p:txBody>
      </p:sp>
      <p:sp>
        <p:nvSpPr>
          <p:cNvPr id="21507" name="Rectangle 3">
            <a:extLst>
              <a:ext uri="{FF2B5EF4-FFF2-40B4-BE49-F238E27FC236}">
                <a16:creationId xmlns:a16="http://schemas.microsoft.com/office/drawing/2014/main" id="{8E84F5B4-E0DD-4B2B-8162-A084F67D5AA6}"/>
              </a:ext>
            </a:extLst>
          </p:cNvPr>
          <p:cNvSpPr>
            <a:spLocks noGrp="1" noChangeArrowheads="1"/>
          </p:cNvSpPr>
          <p:nvPr>
            <p:ph type="body" idx="4294967295"/>
          </p:nvPr>
        </p:nvSpPr>
        <p:spPr>
          <a:xfrm>
            <a:off x="2781300" y="1447800"/>
            <a:ext cx="7772400" cy="5181600"/>
          </a:xfrm>
        </p:spPr>
        <p:txBody>
          <a:bodyPr/>
          <a:lstStyle/>
          <a:p>
            <a:pPr eaLnBrk="1" hangingPunct="1"/>
            <a:r>
              <a:rPr lang="en-US" altLang="en-US"/>
              <a:t>Five potential problem areas have been identified.</a:t>
            </a:r>
          </a:p>
          <a:p>
            <a:pPr lvl="1" eaLnBrk="1" hangingPunct="1"/>
            <a:r>
              <a:rPr lang="en-US" altLang="en-US" sz="1800"/>
              <a:t>First, when using the term, at-risk, there is a danger of discounting resiliency.</a:t>
            </a:r>
          </a:p>
          <a:p>
            <a:pPr lvl="1" eaLnBrk="1" hangingPunct="1"/>
            <a:r>
              <a:rPr lang="en-US" altLang="en-US" sz="1800"/>
              <a:t>Secondly, the label, “at risk,” has strong negative associations, which stigmatize youth.</a:t>
            </a:r>
          </a:p>
          <a:p>
            <a:pPr lvl="1" eaLnBrk="1" hangingPunct="1"/>
            <a:r>
              <a:rPr lang="en-US" altLang="en-US" sz="1800"/>
              <a:t>Thirdly, many youth are identified as being at risk during adolescence, leaving the prospect of being at risk no longer a question, but rather an assured fact.</a:t>
            </a:r>
          </a:p>
          <a:p>
            <a:pPr lvl="1" eaLnBrk="1" hangingPunct="1"/>
            <a:r>
              <a:rPr lang="en-US" altLang="en-US" sz="1800"/>
              <a:t>Fourth, the term at-risk has been used as a catch all phrase that does not differentiate the level of risk one is facing nor the conditions, causes, or problem behaviors associated with that risk.</a:t>
            </a:r>
          </a:p>
        </p:txBody>
      </p:sp>
      <p:sp>
        <p:nvSpPr>
          <p:cNvPr id="2" name="Footer Placeholder 1">
            <a:extLst>
              <a:ext uri="{FF2B5EF4-FFF2-40B4-BE49-F238E27FC236}">
                <a16:creationId xmlns:a16="http://schemas.microsoft.com/office/drawing/2014/main" id="{E9CC6357-E586-486A-8567-3641C2557735}"/>
              </a:ext>
            </a:extLst>
          </p:cNvPr>
          <p:cNvSpPr>
            <a:spLocks noGrp="1"/>
          </p:cNvSpPr>
          <p:nvPr>
            <p:ph type="ftr" sz="quarter" idx="11"/>
          </p:nvPr>
        </p:nvSpPr>
        <p:spPr/>
        <p:txBody>
          <a:bodyPr/>
          <a:lstStyle/>
          <a:p>
            <a:pPr>
              <a:defRPr/>
            </a:pPr>
            <a:r>
              <a:rPr lang="en-US"/>
              <a:t>Chapter 15</a:t>
            </a:r>
          </a:p>
        </p:txBody>
      </p:sp>
      <p:sp>
        <p:nvSpPr>
          <p:cNvPr id="3" name="Slide Number Placeholder 2">
            <a:extLst>
              <a:ext uri="{FF2B5EF4-FFF2-40B4-BE49-F238E27FC236}">
                <a16:creationId xmlns:a16="http://schemas.microsoft.com/office/drawing/2014/main" id="{1DFFAF10-2BD8-4F02-9B99-275D259113C4}"/>
              </a:ext>
            </a:extLst>
          </p:cNvPr>
          <p:cNvSpPr>
            <a:spLocks noGrp="1"/>
          </p:cNvSpPr>
          <p:nvPr>
            <p:ph type="sldNum" sz="quarter" idx="12"/>
          </p:nvPr>
        </p:nvSpPr>
        <p:spPr/>
        <p:txBody>
          <a:bodyPr/>
          <a:lstStyle/>
          <a:p>
            <a:pPr>
              <a:defRPr/>
            </a:pPr>
            <a:fld id="{91A1EF8D-B4F0-4329-877D-971241991116}"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TotalTime>
  <Words>5097</Words>
  <Application>Microsoft Office PowerPoint</Application>
  <PresentationFormat>Widescreen</PresentationFormat>
  <Paragraphs>651</Paragraphs>
  <Slides>64</Slides>
  <Notes>48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64</vt:i4>
      </vt:variant>
    </vt:vector>
  </HeadingPairs>
  <TitlesOfParts>
    <vt:vector size="72" baseType="lpstr">
      <vt:lpstr>Trebuchet MS</vt:lpstr>
      <vt:lpstr>Arial</vt:lpstr>
      <vt:lpstr>Wingdings 3</vt:lpstr>
      <vt:lpstr>Calibri</vt:lpstr>
      <vt:lpstr>Berlin Sans FB Demi</vt:lpstr>
      <vt:lpstr>Times New Roman</vt:lpstr>
      <vt:lpstr>Verdana</vt:lpstr>
      <vt:lpstr>Facet</vt:lpstr>
      <vt:lpstr>Approaches to Counseling Students Experiencing Complex and Specialized Problems</vt:lpstr>
      <vt:lpstr>Introduction</vt:lpstr>
      <vt:lpstr>The Changing Needs of  Students and Families</vt:lpstr>
      <vt:lpstr>The Changing Needs of  Students and Families (cont.)</vt:lpstr>
      <vt:lpstr>The Changing Needs of  Students and Families (cont.)</vt:lpstr>
      <vt:lpstr>Resiliency</vt:lpstr>
      <vt:lpstr>Identifying and Categorizing Students With Complex Problems</vt:lpstr>
      <vt:lpstr>Guidelines Describing Youth At Risk</vt:lpstr>
      <vt:lpstr>Problems Categorizing  Youth At Risk</vt:lpstr>
      <vt:lpstr>Problems Categorizing Youth At Risk (cont.)</vt:lpstr>
      <vt:lpstr>Approaches to Working With Youth With Complex Problems</vt:lpstr>
      <vt:lpstr>Working with All Youth</vt:lpstr>
      <vt:lpstr>Working with All Youth (cont.)</vt:lpstr>
      <vt:lpstr>Systems Failures:  Who Is To Blame?</vt:lpstr>
      <vt:lpstr>Systems Failures: Who Is To Blame? (cont.)</vt:lpstr>
      <vt:lpstr>Why Haven’t Needs of Youth At Risk Youth Been Addressed?</vt:lpstr>
      <vt:lpstr>Responding to Crisis Situations</vt:lpstr>
      <vt:lpstr>Definition of Crisis</vt:lpstr>
      <vt:lpstr>Crisis Intervention</vt:lpstr>
      <vt:lpstr>Guidelines to Follow in Crisis Counseling</vt:lpstr>
      <vt:lpstr>Crisis Response Plans</vt:lpstr>
      <vt:lpstr>Crisis Response Plans (cont.)</vt:lpstr>
      <vt:lpstr>Suicide</vt:lpstr>
      <vt:lpstr>Assessing Suicidal Ideation and Behaviors</vt:lpstr>
      <vt:lpstr>Demographic Parameters, Clinical Conditions, and Suicide Risk</vt:lpstr>
      <vt:lpstr>Assessing Suicidal Ideation and Behaviors (cont.)</vt:lpstr>
      <vt:lpstr>Seven Facets of Suicidal Risk Determination</vt:lpstr>
      <vt:lpstr>Assessing Suicidal Ideation and Behaviors (cont.)</vt:lpstr>
      <vt:lpstr>Violence &amp; Threat Assessment</vt:lpstr>
      <vt:lpstr>Bullying, Harassment, Abuse, and Dating Violence</vt:lpstr>
      <vt:lpstr>Bullying &amp; Harassment</vt:lpstr>
      <vt:lpstr>Bullying &amp; Harassment (cont)</vt:lpstr>
      <vt:lpstr>Physical Abuse, Sexual  Abuse, &amp; Neglect</vt:lpstr>
      <vt:lpstr>Threat Assessment</vt:lpstr>
      <vt:lpstr>Threat Assessment (cont.)</vt:lpstr>
      <vt:lpstr>Threat Assessment (cont.)</vt:lpstr>
      <vt:lpstr>Suggestions for Prevention of Violence and Intervening with Youth At Risk</vt:lpstr>
      <vt:lpstr>Protective Factors</vt:lpstr>
      <vt:lpstr>Substance Abuse</vt:lpstr>
      <vt:lpstr>Substance Abuse (cont.)</vt:lpstr>
      <vt:lpstr>Grief Work and Children from Changing Families</vt:lpstr>
      <vt:lpstr>Understanding the Effects of Divorce</vt:lpstr>
      <vt:lpstr>Understanding the Effects of Divorce (cont.)</vt:lpstr>
      <vt:lpstr>A Primer on Grief Work</vt:lpstr>
      <vt:lpstr>A Primer on Grief Work (cont.)</vt:lpstr>
      <vt:lpstr>A Primer on Grief Work (cont.)</vt:lpstr>
      <vt:lpstr>Dropout Prevention</vt:lpstr>
      <vt:lpstr>Dropout Prevention (cont.)</vt:lpstr>
      <vt:lpstr>Dropout Prevention (cont.)</vt:lpstr>
      <vt:lpstr>Conflict Resolution and Peer Mediation Program Development</vt:lpstr>
      <vt:lpstr>Program Development:  Assessing Climate</vt:lpstr>
      <vt:lpstr>Systemic Change</vt:lpstr>
      <vt:lpstr>Diversity Considerations</vt:lpstr>
      <vt:lpstr>Recruitment </vt:lpstr>
      <vt:lpstr>Selection</vt:lpstr>
      <vt:lpstr>Training</vt:lpstr>
      <vt:lpstr>Program Implementation </vt:lpstr>
      <vt:lpstr>Training for Program Coordinators</vt:lpstr>
      <vt:lpstr>Student Access to Services</vt:lpstr>
      <vt:lpstr>Program Evaluation</vt:lpstr>
      <vt:lpstr>Multicultural Implications</vt:lpstr>
      <vt:lpstr>Recommendations for Professional School Counselors: Generating Effective Programs</vt:lpstr>
      <vt:lpstr>More Recommendations for Professional School Counselors: Generating Effective Programs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Systemic Approaches to Counseling Students Experiencing Complex and Specialized Problems</dc:title>
  <dc:creator>Karen Rowland</dc:creator>
  <cp:lastModifiedBy>Karen Rowland</cp:lastModifiedBy>
  <cp:revision>3</cp:revision>
  <dcterms:created xsi:type="dcterms:W3CDTF">2014-12-03T22:17:01Z</dcterms:created>
  <dcterms:modified xsi:type="dcterms:W3CDTF">2018-05-18T01:30:20Z</dcterms:modified>
</cp:coreProperties>
</file>