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2"/>
  </p:notesMasterIdLst>
  <p:handoutMasterIdLst>
    <p:handoutMasterId r:id="rId53"/>
  </p:handoutMasterIdLst>
  <p:sldIdLst>
    <p:sldId id="266"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Lst>
  <p:sldSz cx="9144000" cy="6858000" type="screen4x3"/>
  <p:notesSz cx="69469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CC00"/>
    <a:srgbClr val="8241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81" autoAdjust="0"/>
  </p:normalViewPr>
  <p:slideViewPr>
    <p:cSldViewPr>
      <p:cViewPr varScale="1">
        <p:scale>
          <a:sx n="62" d="100"/>
          <a:sy n="62" d="100"/>
        </p:scale>
        <p:origin x="1328"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1FE93-96C6-4BB1-99EF-6CCE6FFF3646}" type="doc">
      <dgm:prSet loTypeId="urn:microsoft.com/office/officeart/2005/8/layout/orgChart1" loCatId="hierarchy" qsTypeId="urn:microsoft.com/office/officeart/2005/8/quickstyle/3d2#1" qsCatId="3D" csTypeId="urn:microsoft.com/office/officeart/2005/8/colors/colorful3" csCatId="colorful" phldr="1"/>
      <dgm:spPr/>
      <dgm:t>
        <a:bodyPr/>
        <a:lstStyle/>
        <a:p>
          <a:endParaRPr lang="en-US"/>
        </a:p>
      </dgm:t>
    </dgm:pt>
    <dgm:pt modelId="{A0635227-A901-45C0-BE2C-59C768153ED8}">
      <dgm:prSet phldrT="[Text]" phldr="1"/>
      <dgm:spPr/>
      <dgm:t>
        <a:bodyPr/>
        <a:lstStyle/>
        <a:p>
          <a:endParaRPr lang="en-US" dirty="0"/>
        </a:p>
      </dgm:t>
    </dgm:pt>
    <dgm:pt modelId="{EFCA7F27-5451-4607-B8BC-0D1CF558930B}" type="parTrans" cxnId="{15BD871D-783B-4527-99F0-A67C2B7F1D4E}">
      <dgm:prSet/>
      <dgm:spPr/>
      <dgm:t>
        <a:bodyPr/>
        <a:lstStyle/>
        <a:p>
          <a:endParaRPr lang="en-US"/>
        </a:p>
      </dgm:t>
    </dgm:pt>
    <dgm:pt modelId="{B7AB8C59-60E4-40F9-9B21-3CC320A68D41}" type="sibTrans" cxnId="{15BD871D-783B-4527-99F0-A67C2B7F1D4E}">
      <dgm:prSet/>
      <dgm:spPr/>
      <dgm:t>
        <a:bodyPr/>
        <a:lstStyle/>
        <a:p>
          <a:endParaRPr lang="en-US"/>
        </a:p>
      </dgm:t>
    </dgm:pt>
    <dgm:pt modelId="{3BF49E71-1032-4E9F-87D0-844979D05FAF}">
      <dgm:prSet phldrT="[Text]" custT="1"/>
      <dgm:spPr/>
      <dgm:t>
        <a:bodyPr/>
        <a:lstStyle/>
        <a:p>
          <a:pPr algn="ctr"/>
          <a:r>
            <a:rPr lang="en-US" sz="1600" dirty="0">
              <a:latin typeface="Arial" pitchFamily="34" charset="0"/>
              <a:cs typeface="Arial" pitchFamily="34" charset="0"/>
            </a:rPr>
            <a:t>Systemic Assessment</a:t>
          </a:r>
        </a:p>
        <a:p>
          <a:pPr algn="ctr"/>
          <a:r>
            <a:rPr lang="en-US" sz="1000" dirty="0">
              <a:latin typeface="Arial" pitchFamily="34" charset="0"/>
              <a:cs typeface="Arial" pitchFamily="34" charset="0"/>
            </a:rPr>
            <a:t>Theory assists in identifying which data elements are most critical at a given developmental level  in a given context. Provide guidance  about the range of expected growth and development  in sensitive and culturally responsive ways that respect a wide range of diversities. </a:t>
          </a:r>
        </a:p>
      </dgm:t>
    </dgm:pt>
    <dgm:pt modelId="{BDEF9E99-4AAD-4913-9A2E-663205DBE30B}" type="parTrans" cxnId="{AA59591D-FFA7-434B-B6F9-586F8C4D348C}">
      <dgm:prSet/>
      <dgm:spPr/>
      <dgm:t>
        <a:bodyPr/>
        <a:lstStyle/>
        <a:p>
          <a:endParaRPr lang="en-US"/>
        </a:p>
      </dgm:t>
    </dgm:pt>
    <dgm:pt modelId="{8D053736-D7EB-42CE-983F-E7760CB6AFA5}" type="sibTrans" cxnId="{AA59591D-FFA7-434B-B6F9-586F8C4D348C}">
      <dgm:prSet/>
      <dgm:spPr/>
      <dgm:t>
        <a:bodyPr/>
        <a:lstStyle/>
        <a:p>
          <a:endParaRPr lang="en-US"/>
        </a:p>
      </dgm:t>
    </dgm:pt>
    <dgm:pt modelId="{CCDCAD38-4169-4A7C-A954-3B4DB869467D}">
      <dgm:prSet custT="1"/>
      <dgm:spPr/>
      <dgm:t>
        <a:bodyPr/>
        <a:lstStyle/>
        <a:p>
          <a:r>
            <a:rPr lang="en-US" sz="1600" dirty="0">
              <a:latin typeface="Arial" pitchFamily="34" charset="0"/>
              <a:cs typeface="Arial" pitchFamily="34" charset="0"/>
            </a:rPr>
            <a:t>Accountability</a:t>
          </a:r>
        </a:p>
        <a:p>
          <a:r>
            <a:rPr lang="en-US" sz="1100" dirty="0">
              <a:latin typeface="Arial" pitchFamily="34" charset="0"/>
              <a:cs typeface="Arial" pitchFamily="34" charset="0"/>
            </a:rPr>
            <a:t>Theory can assist in the accountability process by offering one of the backdrops against which outcomes are measured for growth and development, the learning process, and systemic and equitable coverage within the cultural context of the school. </a:t>
          </a:r>
        </a:p>
      </dgm:t>
    </dgm:pt>
    <dgm:pt modelId="{8D59A907-A4E8-4987-9B19-36376A26233A}" type="parTrans" cxnId="{186266D0-8731-44E1-A3BF-7D45848056D9}">
      <dgm:prSet/>
      <dgm:spPr/>
      <dgm:t>
        <a:bodyPr/>
        <a:lstStyle/>
        <a:p>
          <a:endParaRPr lang="en-US"/>
        </a:p>
      </dgm:t>
    </dgm:pt>
    <dgm:pt modelId="{766CF2D0-BFB1-42BD-A83C-D2DB67B55A6C}" type="sibTrans" cxnId="{186266D0-8731-44E1-A3BF-7D45848056D9}">
      <dgm:prSet/>
      <dgm:spPr/>
      <dgm:t>
        <a:bodyPr/>
        <a:lstStyle/>
        <a:p>
          <a:endParaRPr lang="en-US"/>
        </a:p>
      </dgm:t>
    </dgm:pt>
    <dgm:pt modelId="{FCF044D6-513A-484A-B182-36D09D0239C1}">
      <dgm:prSet custT="1"/>
      <dgm:spPr/>
      <dgm:t>
        <a:bodyPr/>
        <a:lstStyle/>
        <a:p>
          <a:r>
            <a:rPr lang="en-US" sz="1600" dirty="0"/>
            <a:t>Vision and Mission</a:t>
          </a:r>
        </a:p>
        <a:p>
          <a:r>
            <a:rPr lang="en-US" sz="1000" dirty="0">
              <a:latin typeface="Arial" pitchFamily="34" charset="0"/>
              <a:cs typeface="Arial" pitchFamily="34" charset="0"/>
            </a:rPr>
            <a:t>Theory assist in setting  a mental model of successful growth and development from a holistic perspective  that considers the past and present and points to an optimal future as a life long learner.</a:t>
          </a:r>
          <a:endParaRPr lang="en-US" sz="1000" dirty="0"/>
        </a:p>
      </dgm:t>
    </dgm:pt>
    <dgm:pt modelId="{F9192D81-D81B-4AB9-8AA5-16ADBBEAFEEA}" type="parTrans" cxnId="{08CFA893-6A8F-4361-9640-67A9205703DA}">
      <dgm:prSet/>
      <dgm:spPr/>
      <dgm:t>
        <a:bodyPr/>
        <a:lstStyle/>
        <a:p>
          <a:endParaRPr lang="en-US"/>
        </a:p>
      </dgm:t>
    </dgm:pt>
    <dgm:pt modelId="{F5631489-1416-42AB-AAB4-F32050DCC179}" type="sibTrans" cxnId="{08CFA893-6A8F-4361-9640-67A9205703DA}">
      <dgm:prSet/>
      <dgm:spPr/>
      <dgm:t>
        <a:bodyPr/>
        <a:lstStyle/>
        <a:p>
          <a:endParaRPr lang="en-US"/>
        </a:p>
      </dgm:t>
    </dgm:pt>
    <dgm:pt modelId="{5BDFAA2E-CC91-4DE2-8924-F946E841FDD5}">
      <dgm:prSet custT="1"/>
      <dgm:spPr/>
      <dgm:t>
        <a:bodyPr/>
        <a:lstStyle/>
        <a:p>
          <a:r>
            <a:rPr lang="en-US" sz="1600" dirty="0">
              <a:latin typeface="Arial" pitchFamily="34" charset="0"/>
              <a:cs typeface="Arial" pitchFamily="34" charset="0"/>
            </a:rPr>
            <a:t>Goals</a:t>
          </a:r>
        </a:p>
        <a:p>
          <a:r>
            <a:rPr lang="en-US" sz="1100" dirty="0">
              <a:latin typeface="Arial" pitchFamily="34" charset="0"/>
              <a:cs typeface="Arial" pitchFamily="34" charset="0"/>
            </a:rPr>
            <a:t>Theory assists in shaping rigorous goals that have relevant and feasible parameters for growth and development in the educational experience </a:t>
          </a:r>
        </a:p>
      </dgm:t>
    </dgm:pt>
    <dgm:pt modelId="{A63AB31E-A02A-4C20-BAD9-2F109722761E}" type="parTrans" cxnId="{EE52B508-B7C9-4F39-9C2F-B7FB1CB6C430}">
      <dgm:prSet/>
      <dgm:spPr/>
      <dgm:t>
        <a:bodyPr/>
        <a:lstStyle/>
        <a:p>
          <a:endParaRPr lang="en-US"/>
        </a:p>
      </dgm:t>
    </dgm:pt>
    <dgm:pt modelId="{63B69E2D-38B0-41CD-8C6D-02E8859BCF1D}" type="sibTrans" cxnId="{EE52B508-B7C9-4F39-9C2F-B7FB1CB6C430}">
      <dgm:prSet/>
      <dgm:spPr/>
      <dgm:t>
        <a:bodyPr/>
        <a:lstStyle/>
        <a:p>
          <a:endParaRPr lang="en-US"/>
        </a:p>
      </dgm:t>
    </dgm:pt>
    <dgm:pt modelId="{1F5910A4-8569-41F8-9C49-700A89971870}">
      <dgm:prSet custT="1"/>
      <dgm:spPr/>
      <dgm:t>
        <a:bodyPr/>
        <a:lstStyle/>
        <a:p>
          <a:r>
            <a:rPr lang="en-US" sz="1400" dirty="0">
              <a:latin typeface="Arial" pitchFamily="34" charset="0"/>
              <a:cs typeface="Arial" pitchFamily="34" charset="0"/>
            </a:rPr>
            <a:t>Implementation</a:t>
          </a:r>
        </a:p>
        <a:p>
          <a:endParaRPr lang="en-US" sz="800" dirty="0">
            <a:latin typeface="Arial" pitchFamily="34" charset="0"/>
            <a:cs typeface="Arial" pitchFamily="34" charset="0"/>
          </a:endParaRPr>
        </a:p>
        <a:p>
          <a:r>
            <a:rPr lang="en-US" sz="1100" dirty="0">
              <a:latin typeface="Arial" pitchFamily="34" charset="0"/>
              <a:cs typeface="Arial" pitchFamily="34" charset="0"/>
            </a:rPr>
            <a:t>Theory helps influence content,  tone, strategies, information, perspectives, and worldview to facilitate understanding, and, impart  knowledge and skill that assist in equitable goal attainment</a:t>
          </a:r>
        </a:p>
      </dgm:t>
    </dgm:pt>
    <dgm:pt modelId="{EF6A5173-82E4-4AF8-A4EC-67E16C148E6B}" type="parTrans" cxnId="{93DB5E01-7CC9-4807-A159-C33B5B2B9466}">
      <dgm:prSet/>
      <dgm:spPr/>
      <dgm:t>
        <a:bodyPr/>
        <a:lstStyle/>
        <a:p>
          <a:endParaRPr lang="en-US"/>
        </a:p>
      </dgm:t>
    </dgm:pt>
    <dgm:pt modelId="{856ADD3E-AC61-46BB-A7BA-2D9936CA8996}" type="sibTrans" cxnId="{93DB5E01-7CC9-4807-A159-C33B5B2B9466}">
      <dgm:prSet/>
      <dgm:spPr/>
      <dgm:t>
        <a:bodyPr/>
        <a:lstStyle/>
        <a:p>
          <a:endParaRPr lang="en-US"/>
        </a:p>
      </dgm:t>
    </dgm:pt>
    <dgm:pt modelId="{55C27EB4-047F-408D-A7A1-7BCD256C8E46}" type="pres">
      <dgm:prSet presAssocID="{6FE1FE93-96C6-4BB1-99EF-6CCE6FFF3646}" presName="hierChild1" presStyleCnt="0">
        <dgm:presLayoutVars>
          <dgm:orgChart val="1"/>
          <dgm:chPref val="1"/>
          <dgm:dir/>
          <dgm:animOne val="branch"/>
          <dgm:animLvl val="lvl"/>
          <dgm:resizeHandles/>
        </dgm:presLayoutVars>
      </dgm:prSet>
      <dgm:spPr/>
    </dgm:pt>
    <dgm:pt modelId="{D8D63AD4-8037-4FFD-B60D-678CBAFF47B7}" type="pres">
      <dgm:prSet presAssocID="{A0635227-A901-45C0-BE2C-59C768153ED8}" presName="hierRoot1" presStyleCnt="0">
        <dgm:presLayoutVars>
          <dgm:hierBranch val="init"/>
        </dgm:presLayoutVars>
      </dgm:prSet>
      <dgm:spPr/>
    </dgm:pt>
    <dgm:pt modelId="{7071C45B-05CE-41B1-8A6A-5531C23AC418}" type="pres">
      <dgm:prSet presAssocID="{A0635227-A901-45C0-BE2C-59C768153ED8}" presName="rootComposite1" presStyleCnt="0"/>
      <dgm:spPr/>
    </dgm:pt>
    <dgm:pt modelId="{EB477E17-7D6D-44EC-8D5E-574ABA2F5E47}" type="pres">
      <dgm:prSet presAssocID="{A0635227-A901-45C0-BE2C-59C768153ED8}" presName="rootText1" presStyleLbl="node0" presStyleIdx="0" presStyleCnt="1" custScaleX="27638" custScaleY="54186" custLinFactNeighborX="-2764" custLinFactNeighborY="-8098">
        <dgm:presLayoutVars>
          <dgm:chPref val="3"/>
        </dgm:presLayoutVars>
      </dgm:prSet>
      <dgm:spPr>
        <a:prstGeom prst="ellipse">
          <a:avLst/>
        </a:prstGeom>
      </dgm:spPr>
    </dgm:pt>
    <dgm:pt modelId="{CE909590-6867-4E82-8550-F3E8B868896C}" type="pres">
      <dgm:prSet presAssocID="{A0635227-A901-45C0-BE2C-59C768153ED8}" presName="rootConnector1" presStyleLbl="node1" presStyleIdx="0" presStyleCnt="0"/>
      <dgm:spPr/>
    </dgm:pt>
    <dgm:pt modelId="{FF9F8AA7-DC21-4C81-A80A-28F7EC17DC1D}" type="pres">
      <dgm:prSet presAssocID="{A0635227-A901-45C0-BE2C-59C768153ED8}" presName="hierChild2" presStyleCnt="0"/>
      <dgm:spPr/>
    </dgm:pt>
    <dgm:pt modelId="{C25B6048-46D0-438B-9A19-A050E8C3D2A8}" type="pres">
      <dgm:prSet presAssocID="{BDEF9E99-4AAD-4913-9A2E-663205DBE30B}" presName="Name37" presStyleLbl="parChTrans1D2" presStyleIdx="0" presStyleCnt="5"/>
      <dgm:spPr/>
    </dgm:pt>
    <dgm:pt modelId="{3F87020D-A525-45F4-A331-DAF0DE6E0C61}" type="pres">
      <dgm:prSet presAssocID="{3BF49E71-1032-4E9F-87D0-844979D05FAF}" presName="hierRoot2" presStyleCnt="0">
        <dgm:presLayoutVars>
          <dgm:hierBranch val="init"/>
        </dgm:presLayoutVars>
      </dgm:prSet>
      <dgm:spPr/>
    </dgm:pt>
    <dgm:pt modelId="{77E27395-02AA-4C21-8FDA-8E77ACC20B41}" type="pres">
      <dgm:prSet presAssocID="{3BF49E71-1032-4E9F-87D0-844979D05FAF}" presName="rootComposite" presStyleCnt="0"/>
      <dgm:spPr/>
    </dgm:pt>
    <dgm:pt modelId="{C6180380-3D55-46AA-AF12-0E5FFDF3DEC1}" type="pres">
      <dgm:prSet presAssocID="{3BF49E71-1032-4E9F-87D0-844979D05FAF}" presName="rootText" presStyleLbl="node2" presStyleIdx="0" presStyleCnt="5" custScaleX="131052" custScaleY="559315" custLinFactNeighborX="49" custLinFactNeighborY="-12127">
        <dgm:presLayoutVars>
          <dgm:chPref val="3"/>
        </dgm:presLayoutVars>
      </dgm:prSet>
      <dgm:spPr/>
    </dgm:pt>
    <dgm:pt modelId="{0C992BB7-5D3B-4D41-B7FE-32E4A481D511}" type="pres">
      <dgm:prSet presAssocID="{3BF49E71-1032-4E9F-87D0-844979D05FAF}" presName="rootConnector" presStyleLbl="node2" presStyleIdx="0" presStyleCnt="5"/>
      <dgm:spPr/>
    </dgm:pt>
    <dgm:pt modelId="{B7BC253A-A044-4A1F-8A93-C2B65BEDB406}" type="pres">
      <dgm:prSet presAssocID="{3BF49E71-1032-4E9F-87D0-844979D05FAF}" presName="hierChild4" presStyleCnt="0"/>
      <dgm:spPr/>
    </dgm:pt>
    <dgm:pt modelId="{ADFB11AD-3355-4D4F-825E-E483E14FCBC7}" type="pres">
      <dgm:prSet presAssocID="{3BF49E71-1032-4E9F-87D0-844979D05FAF}" presName="hierChild5" presStyleCnt="0"/>
      <dgm:spPr/>
    </dgm:pt>
    <dgm:pt modelId="{10A14C87-FDE1-492B-9D0A-58A88375EE1D}" type="pres">
      <dgm:prSet presAssocID="{F9192D81-D81B-4AB9-8AA5-16ADBBEAFEEA}" presName="Name37" presStyleLbl="parChTrans1D2" presStyleIdx="1" presStyleCnt="5"/>
      <dgm:spPr/>
    </dgm:pt>
    <dgm:pt modelId="{DA185C22-70B0-4A42-B0C7-A666EE50162B}" type="pres">
      <dgm:prSet presAssocID="{FCF044D6-513A-484A-B182-36D09D0239C1}" presName="hierRoot2" presStyleCnt="0">
        <dgm:presLayoutVars>
          <dgm:hierBranch val="init"/>
        </dgm:presLayoutVars>
      </dgm:prSet>
      <dgm:spPr/>
    </dgm:pt>
    <dgm:pt modelId="{E4BAB1E0-588C-4671-B616-ED3991260011}" type="pres">
      <dgm:prSet presAssocID="{FCF044D6-513A-484A-B182-36D09D0239C1}" presName="rootComposite" presStyleCnt="0"/>
      <dgm:spPr/>
    </dgm:pt>
    <dgm:pt modelId="{3C39B386-8E71-4FDF-B754-E0AEBD6AA2A3}" type="pres">
      <dgm:prSet presAssocID="{FCF044D6-513A-484A-B182-36D09D0239C1}" presName="rootText" presStyleLbl="node2" presStyleIdx="1" presStyleCnt="5" custScaleX="138034" custScaleY="568959" custLinFactNeighborX="2787" custLinFactNeighborY="-6504">
        <dgm:presLayoutVars>
          <dgm:chPref val="3"/>
        </dgm:presLayoutVars>
      </dgm:prSet>
      <dgm:spPr/>
    </dgm:pt>
    <dgm:pt modelId="{F4AF5999-7132-4E58-B08D-39626634EDDC}" type="pres">
      <dgm:prSet presAssocID="{FCF044D6-513A-484A-B182-36D09D0239C1}" presName="rootConnector" presStyleLbl="node2" presStyleIdx="1" presStyleCnt="5"/>
      <dgm:spPr/>
    </dgm:pt>
    <dgm:pt modelId="{162A3217-6E59-40CE-9FD2-F52F99E5146E}" type="pres">
      <dgm:prSet presAssocID="{FCF044D6-513A-484A-B182-36D09D0239C1}" presName="hierChild4" presStyleCnt="0"/>
      <dgm:spPr/>
    </dgm:pt>
    <dgm:pt modelId="{9FECFE0A-2FC3-4C53-9C8A-18E5B6FA3354}" type="pres">
      <dgm:prSet presAssocID="{FCF044D6-513A-484A-B182-36D09D0239C1}" presName="hierChild5" presStyleCnt="0"/>
      <dgm:spPr/>
    </dgm:pt>
    <dgm:pt modelId="{818331FB-27E0-4B84-A2E0-9CCA7B8774E2}" type="pres">
      <dgm:prSet presAssocID="{A63AB31E-A02A-4C20-BAD9-2F109722761E}" presName="Name37" presStyleLbl="parChTrans1D2" presStyleIdx="2" presStyleCnt="5"/>
      <dgm:spPr/>
    </dgm:pt>
    <dgm:pt modelId="{B4C28F5B-C442-441B-AC0F-1D519B3F05DA}" type="pres">
      <dgm:prSet presAssocID="{5BDFAA2E-CC91-4DE2-8924-F946E841FDD5}" presName="hierRoot2" presStyleCnt="0">
        <dgm:presLayoutVars>
          <dgm:hierBranch val="init"/>
        </dgm:presLayoutVars>
      </dgm:prSet>
      <dgm:spPr/>
    </dgm:pt>
    <dgm:pt modelId="{2F0EDAE3-A988-4BD2-8B2A-8A9C14967513}" type="pres">
      <dgm:prSet presAssocID="{5BDFAA2E-CC91-4DE2-8924-F946E841FDD5}" presName="rootComposite" presStyleCnt="0"/>
      <dgm:spPr/>
    </dgm:pt>
    <dgm:pt modelId="{C259A450-A673-44C8-9E38-E3607D3EA16F}" type="pres">
      <dgm:prSet presAssocID="{5BDFAA2E-CC91-4DE2-8924-F946E841FDD5}" presName="rootText" presStyleLbl="node2" presStyleIdx="2" presStyleCnt="5" custScaleX="130765" custScaleY="577003" custLinFactNeighborX="4083" custLinFactNeighborY="-21163">
        <dgm:presLayoutVars>
          <dgm:chPref val="3"/>
        </dgm:presLayoutVars>
      </dgm:prSet>
      <dgm:spPr/>
    </dgm:pt>
    <dgm:pt modelId="{C5122527-458A-471B-A6EA-4766A4996DD2}" type="pres">
      <dgm:prSet presAssocID="{5BDFAA2E-CC91-4DE2-8924-F946E841FDD5}" presName="rootConnector" presStyleLbl="node2" presStyleIdx="2" presStyleCnt="5"/>
      <dgm:spPr/>
    </dgm:pt>
    <dgm:pt modelId="{03EC4087-B420-4CDE-897F-B850F5C041FC}" type="pres">
      <dgm:prSet presAssocID="{5BDFAA2E-CC91-4DE2-8924-F946E841FDD5}" presName="hierChild4" presStyleCnt="0"/>
      <dgm:spPr/>
    </dgm:pt>
    <dgm:pt modelId="{A775AFF4-DD0E-448F-AFD0-BF36591516B3}" type="pres">
      <dgm:prSet presAssocID="{5BDFAA2E-CC91-4DE2-8924-F946E841FDD5}" presName="hierChild5" presStyleCnt="0"/>
      <dgm:spPr/>
    </dgm:pt>
    <dgm:pt modelId="{B83F2EA9-7BAF-4D71-9F0C-4CF1DE822430}" type="pres">
      <dgm:prSet presAssocID="{EF6A5173-82E4-4AF8-A4EC-67E16C148E6B}" presName="Name37" presStyleLbl="parChTrans1D2" presStyleIdx="3" presStyleCnt="5"/>
      <dgm:spPr/>
    </dgm:pt>
    <dgm:pt modelId="{C5EC4F02-6343-45BB-8339-43F295CF23A1}" type="pres">
      <dgm:prSet presAssocID="{1F5910A4-8569-41F8-9C49-700A89971870}" presName="hierRoot2" presStyleCnt="0">
        <dgm:presLayoutVars>
          <dgm:hierBranch val="init"/>
        </dgm:presLayoutVars>
      </dgm:prSet>
      <dgm:spPr/>
    </dgm:pt>
    <dgm:pt modelId="{436B4185-23B8-4D92-B188-9957EECE6077}" type="pres">
      <dgm:prSet presAssocID="{1F5910A4-8569-41F8-9C49-700A89971870}" presName="rootComposite" presStyleCnt="0"/>
      <dgm:spPr/>
    </dgm:pt>
    <dgm:pt modelId="{B768C021-67DE-4FBD-9AD8-743E574A9840}" type="pres">
      <dgm:prSet presAssocID="{1F5910A4-8569-41F8-9C49-700A89971870}" presName="rootText" presStyleLbl="node2" presStyleIdx="3" presStyleCnt="5" custScaleX="139564" custScaleY="584069" custLinFactNeighborY="-22943">
        <dgm:presLayoutVars>
          <dgm:chPref val="3"/>
        </dgm:presLayoutVars>
      </dgm:prSet>
      <dgm:spPr/>
    </dgm:pt>
    <dgm:pt modelId="{94D00650-30AB-4231-8073-91B41D0E6028}" type="pres">
      <dgm:prSet presAssocID="{1F5910A4-8569-41F8-9C49-700A89971870}" presName="rootConnector" presStyleLbl="node2" presStyleIdx="3" presStyleCnt="5"/>
      <dgm:spPr/>
    </dgm:pt>
    <dgm:pt modelId="{1662242F-FDBE-40CF-A3C2-73620C84E6A1}" type="pres">
      <dgm:prSet presAssocID="{1F5910A4-8569-41F8-9C49-700A89971870}" presName="hierChild4" presStyleCnt="0"/>
      <dgm:spPr/>
    </dgm:pt>
    <dgm:pt modelId="{71AE7D84-C8E2-402C-B049-FFE4AC6A07B9}" type="pres">
      <dgm:prSet presAssocID="{1F5910A4-8569-41F8-9C49-700A89971870}" presName="hierChild5" presStyleCnt="0"/>
      <dgm:spPr/>
    </dgm:pt>
    <dgm:pt modelId="{07256002-D24A-42B1-A84F-98E74D2B6C4F}" type="pres">
      <dgm:prSet presAssocID="{8D59A907-A4E8-4987-9B19-36376A26233A}" presName="Name37" presStyleLbl="parChTrans1D2" presStyleIdx="4" presStyleCnt="5"/>
      <dgm:spPr/>
    </dgm:pt>
    <dgm:pt modelId="{AE9BA1AF-BE8E-4B31-8AA8-72ED7C93B80E}" type="pres">
      <dgm:prSet presAssocID="{CCDCAD38-4169-4A7C-A954-3B4DB869467D}" presName="hierRoot2" presStyleCnt="0">
        <dgm:presLayoutVars>
          <dgm:hierBranch val="init"/>
        </dgm:presLayoutVars>
      </dgm:prSet>
      <dgm:spPr/>
    </dgm:pt>
    <dgm:pt modelId="{B33E4D1E-1A3C-47AA-AB69-93B72952EC22}" type="pres">
      <dgm:prSet presAssocID="{CCDCAD38-4169-4A7C-A954-3B4DB869467D}" presName="rootComposite" presStyleCnt="0"/>
      <dgm:spPr/>
    </dgm:pt>
    <dgm:pt modelId="{6E2CEF5F-82B8-46C1-B020-34A9CA220637}" type="pres">
      <dgm:prSet presAssocID="{CCDCAD38-4169-4A7C-A954-3B4DB869467D}" presName="rootText" presStyleLbl="node2" presStyleIdx="4" presStyleCnt="5" custScaleX="168100" custScaleY="587818" custLinFactNeighborY="-26696">
        <dgm:presLayoutVars>
          <dgm:chPref val="3"/>
        </dgm:presLayoutVars>
      </dgm:prSet>
      <dgm:spPr/>
    </dgm:pt>
    <dgm:pt modelId="{1F518150-EB61-4E62-BADF-F68BB5108296}" type="pres">
      <dgm:prSet presAssocID="{CCDCAD38-4169-4A7C-A954-3B4DB869467D}" presName="rootConnector" presStyleLbl="node2" presStyleIdx="4" presStyleCnt="5"/>
      <dgm:spPr/>
    </dgm:pt>
    <dgm:pt modelId="{19C15CB2-9191-4CF2-B606-260A8396BB30}" type="pres">
      <dgm:prSet presAssocID="{CCDCAD38-4169-4A7C-A954-3B4DB869467D}" presName="hierChild4" presStyleCnt="0"/>
      <dgm:spPr/>
    </dgm:pt>
    <dgm:pt modelId="{529BFF4F-787E-4F15-9032-6FF951932C31}" type="pres">
      <dgm:prSet presAssocID="{CCDCAD38-4169-4A7C-A954-3B4DB869467D}" presName="hierChild5" presStyleCnt="0"/>
      <dgm:spPr/>
    </dgm:pt>
    <dgm:pt modelId="{3F6D3EDD-E55C-4157-8BE0-EE7FE7677C2E}" type="pres">
      <dgm:prSet presAssocID="{A0635227-A901-45C0-BE2C-59C768153ED8}" presName="hierChild3" presStyleCnt="0"/>
      <dgm:spPr/>
    </dgm:pt>
  </dgm:ptLst>
  <dgm:cxnLst>
    <dgm:cxn modelId="{93DB5E01-7CC9-4807-A159-C33B5B2B9466}" srcId="{A0635227-A901-45C0-BE2C-59C768153ED8}" destId="{1F5910A4-8569-41F8-9C49-700A89971870}" srcOrd="3" destOrd="0" parTransId="{EF6A5173-82E4-4AF8-A4EC-67E16C148E6B}" sibTransId="{856ADD3E-AC61-46BB-A7BA-2D9936CA8996}"/>
    <dgm:cxn modelId="{F2AB9F06-C4DF-402D-B498-810C994006EC}" type="presOf" srcId="{BDEF9E99-4AAD-4913-9A2E-663205DBE30B}" destId="{C25B6048-46D0-438B-9A19-A050E8C3D2A8}" srcOrd="0" destOrd="0" presId="urn:microsoft.com/office/officeart/2005/8/layout/orgChart1"/>
    <dgm:cxn modelId="{EE52B508-B7C9-4F39-9C2F-B7FB1CB6C430}" srcId="{A0635227-A901-45C0-BE2C-59C768153ED8}" destId="{5BDFAA2E-CC91-4DE2-8924-F946E841FDD5}" srcOrd="2" destOrd="0" parTransId="{A63AB31E-A02A-4C20-BAD9-2F109722761E}" sibTransId="{63B69E2D-38B0-41CD-8C6D-02E8859BCF1D}"/>
    <dgm:cxn modelId="{4E9DE317-6790-4FB0-A5B2-09C11D8C2F79}" type="presOf" srcId="{8D59A907-A4E8-4987-9B19-36376A26233A}" destId="{07256002-D24A-42B1-A84F-98E74D2B6C4F}" srcOrd="0" destOrd="0" presId="urn:microsoft.com/office/officeart/2005/8/layout/orgChart1"/>
    <dgm:cxn modelId="{F40BE81C-82BD-4631-BF05-5FED23AC67EA}" type="presOf" srcId="{A0635227-A901-45C0-BE2C-59C768153ED8}" destId="{EB477E17-7D6D-44EC-8D5E-574ABA2F5E47}" srcOrd="0" destOrd="0" presId="urn:microsoft.com/office/officeart/2005/8/layout/orgChart1"/>
    <dgm:cxn modelId="{AA59591D-FFA7-434B-B6F9-586F8C4D348C}" srcId="{A0635227-A901-45C0-BE2C-59C768153ED8}" destId="{3BF49E71-1032-4E9F-87D0-844979D05FAF}" srcOrd="0" destOrd="0" parTransId="{BDEF9E99-4AAD-4913-9A2E-663205DBE30B}" sibTransId="{8D053736-D7EB-42CE-983F-E7760CB6AFA5}"/>
    <dgm:cxn modelId="{15BD871D-783B-4527-99F0-A67C2B7F1D4E}" srcId="{6FE1FE93-96C6-4BB1-99EF-6CCE6FFF3646}" destId="{A0635227-A901-45C0-BE2C-59C768153ED8}" srcOrd="0" destOrd="0" parTransId="{EFCA7F27-5451-4607-B8BC-0D1CF558930B}" sibTransId="{B7AB8C59-60E4-40F9-9B21-3CC320A68D41}"/>
    <dgm:cxn modelId="{53662A22-54DC-4EBD-B053-00D523CCBF69}" type="presOf" srcId="{5BDFAA2E-CC91-4DE2-8924-F946E841FDD5}" destId="{C259A450-A673-44C8-9E38-E3607D3EA16F}" srcOrd="0" destOrd="0" presId="urn:microsoft.com/office/officeart/2005/8/layout/orgChart1"/>
    <dgm:cxn modelId="{8553D630-86BE-4CD2-A16A-4E348B77D14D}" type="presOf" srcId="{3BF49E71-1032-4E9F-87D0-844979D05FAF}" destId="{C6180380-3D55-46AA-AF12-0E5FFDF3DEC1}" srcOrd="0" destOrd="0" presId="urn:microsoft.com/office/officeart/2005/8/layout/orgChart1"/>
    <dgm:cxn modelId="{5CB49348-6EAC-40D0-968A-E9B111C7F654}" type="presOf" srcId="{CCDCAD38-4169-4A7C-A954-3B4DB869467D}" destId="{6E2CEF5F-82B8-46C1-B020-34A9CA220637}" srcOrd="0" destOrd="0" presId="urn:microsoft.com/office/officeart/2005/8/layout/orgChart1"/>
    <dgm:cxn modelId="{9B68206B-4B14-48E2-A2AB-8DF680B8496A}" type="presOf" srcId="{6FE1FE93-96C6-4BB1-99EF-6CCE6FFF3646}" destId="{55C27EB4-047F-408D-A7A1-7BCD256C8E46}" srcOrd="0" destOrd="0" presId="urn:microsoft.com/office/officeart/2005/8/layout/orgChart1"/>
    <dgm:cxn modelId="{986F6F75-CCBE-4567-9CC6-47DC48732617}" type="presOf" srcId="{1F5910A4-8569-41F8-9C49-700A89971870}" destId="{94D00650-30AB-4231-8073-91B41D0E6028}" srcOrd="1" destOrd="0" presId="urn:microsoft.com/office/officeart/2005/8/layout/orgChart1"/>
    <dgm:cxn modelId="{9BE44E88-06D9-452F-B3DF-338429202F9C}" type="presOf" srcId="{A0635227-A901-45C0-BE2C-59C768153ED8}" destId="{CE909590-6867-4E82-8550-F3E8B868896C}" srcOrd="1" destOrd="0" presId="urn:microsoft.com/office/officeart/2005/8/layout/orgChart1"/>
    <dgm:cxn modelId="{08CFA893-6A8F-4361-9640-67A9205703DA}" srcId="{A0635227-A901-45C0-BE2C-59C768153ED8}" destId="{FCF044D6-513A-484A-B182-36D09D0239C1}" srcOrd="1" destOrd="0" parTransId="{F9192D81-D81B-4AB9-8AA5-16ADBBEAFEEA}" sibTransId="{F5631489-1416-42AB-AAB4-F32050DCC179}"/>
    <dgm:cxn modelId="{635F539E-F91C-4EC1-A3D8-102AEC56D4D1}" type="presOf" srcId="{CCDCAD38-4169-4A7C-A954-3B4DB869467D}" destId="{1F518150-EB61-4E62-BADF-F68BB5108296}" srcOrd="1" destOrd="0" presId="urn:microsoft.com/office/officeart/2005/8/layout/orgChart1"/>
    <dgm:cxn modelId="{4089739F-4ACD-4789-AF83-3BDDFE3A4BA2}" type="presOf" srcId="{1F5910A4-8569-41F8-9C49-700A89971870}" destId="{B768C021-67DE-4FBD-9AD8-743E574A9840}" srcOrd="0" destOrd="0" presId="urn:microsoft.com/office/officeart/2005/8/layout/orgChart1"/>
    <dgm:cxn modelId="{571614BC-F2CF-4F27-BBEE-CD1D5AA8100F}" type="presOf" srcId="{A63AB31E-A02A-4C20-BAD9-2F109722761E}" destId="{818331FB-27E0-4B84-A2E0-9CCA7B8774E2}" srcOrd="0" destOrd="0" presId="urn:microsoft.com/office/officeart/2005/8/layout/orgChart1"/>
    <dgm:cxn modelId="{6E430ACE-039E-421B-BBEC-8CCB08A8503A}" type="presOf" srcId="{EF6A5173-82E4-4AF8-A4EC-67E16C148E6B}" destId="{B83F2EA9-7BAF-4D71-9F0C-4CF1DE822430}" srcOrd="0" destOrd="0" presId="urn:microsoft.com/office/officeart/2005/8/layout/orgChart1"/>
    <dgm:cxn modelId="{186266D0-8731-44E1-A3BF-7D45848056D9}" srcId="{A0635227-A901-45C0-BE2C-59C768153ED8}" destId="{CCDCAD38-4169-4A7C-A954-3B4DB869467D}" srcOrd="4" destOrd="0" parTransId="{8D59A907-A4E8-4987-9B19-36376A26233A}" sibTransId="{766CF2D0-BFB1-42BD-A83C-D2DB67B55A6C}"/>
    <dgm:cxn modelId="{403573D9-EE10-466E-8CC2-565A4D281874}" type="presOf" srcId="{FCF044D6-513A-484A-B182-36D09D0239C1}" destId="{F4AF5999-7132-4E58-B08D-39626634EDDC}" srcOrd="1" destOrd="0" presId="urn:microsoft.com/office/officeart/2005/8/layout/orgChart1"/>
    <dgm:cxn modelId="{DE36A9E1-F76C-4C5C-803D-F3B10D4E7F1F}" type="presOf" srcId="{F9192D81-D81B-4AB9-8AA5-16ADBBEAFEEA}" destId="{10A14C87-FDE1-492B-9D0A-58A88375EE1D}" srcOrd="0" destOrd="0" presId="urn:microsoft.com/office/officeart/2005/8/layout/orgChart1"/>
    <dgm:cxn modelId="{F4765AEB-D595-49C8-A21B-0DD5A3684A20}" type="presOf" srcId="{FCF044D6-513A-484A-B182-36D09D0239C1}" destId="{3C39B386-8E71-4FDF-B754-E0AEBD6AA2A3}" srcOrd="0" destOrd="0" presId="urn:microsoft.com/office/officeart/2005/8/layout/orgChart1"/>
    <dgm:cxn modelId="{B7247BF7-1A2F-4EA7-8A45-04F1F8C2796E}" type="presOf" srcId="{5BDFAA2E-CC91-4DE2-8924-F946E841FDD5}" destId="{C5122527-458A-471B-A6EA-4766A4996DD2}" srcOrd="1" destOrd="0" presId="urn:microsoft.com/office/officeart/2005/8/layout/orgChart1"/>
    <dgm:cxn modelId="{B01307FB-16AE-450D-97D2-830188FAC29B}" type="presOf" srcId="{3BF49E71-1032-4E9F-87D0-844979D05FAF}" destId="{0C992BB7-5D3B-4D41-B7FE-32E4A481D511}" srcOrd="1" destOrd="0" presId="urn:microsoft.com/office/officeart/2005/8/layout/orgChart1"/>
    <dgm:cxn modelId="{FA0D01FD-5561-4736-BBE0-F47E4B17FE6F}" type="presParOf" srcId="{55C27EB4-047F-408D-A7A1-7BCD256C8E46}" destId="{D8D63AD4-8037-4FFD-B60D-678CBAFF47B7}" srcOrd="0" destOrd="0" presId="urn:microsoft.com/office/officeart/2005/8/layout/orgChart1"/>
    <dgm:cxn modelId="{CE4B77B3-000F-482F-AA4A-CAD4F179D11D}" type="presParOf" srcId="{D8D63AD4-8037-4FFD-B60D-678CBAFF47B7}" destId="{7071C45B-05CE-41B1-8A6A-5531C23AC418}" srcOrd="0" destOrd="0" presId="urn:microsoft.com/office/officeart/2005/8/layout/orgChart1"/>
    <dgm:cxn modelId="{B026806B-6B0C-4E11-AE80-E00310ED8D5E}" type="presParOf" srcId="{7071C45B-05CE-41B1-8A6A-5531C23AC418}" destId="{EB477E17-7D6D-44EC-8D5E-574ABA2F5E47}" srcOrd="0" destOrd="0" presId="urn:microsoft.com/office/officeart/2005/8/layout/orgChart1"/>
    <dgm:cxn modelId="{D9D17042-5930-45AF-8E0C-91A81FFBA4A4}" type="presParOf" srcId="{7071C45B-05CE-41B1-8A6A-5531C23AC418}" destId="{CE909590-6867-4E82-8550-F3E8B868896C}" srcOrd="1" destOrd="0" presId="urn:microsoft.com/office/officeart/2005/8/layout/orgChart1"/>
    <dgm:cxn modelId="{68974BC0-701C-4962-9847-2FCCBB268462}" type="presParOf" srcId="{D8D63AD4-8037-4FFD-B60D-678CBAFF47B7}" destId="{FF9F8AA7-DC21-4C81-A80A-28F7EC17DC1D}" srcOrd="1" destOrd="0" presId="urn:microsoft.com/office/officeart/2005/8/layout/orgChart1"/>
    <dgm:cxn modelId="{3D2CBA32-AB77-4A73-808A-F480D94EA488}" type="presParOf" srcId="{FF9F8AA7-DC21-4C81-A80A-28F7EC17DC1D}" destId="{C25B6048-46D0-438B-9A19-A050E8C3D2A8}" srcOrd="0" destOrd="0" presId="urn:microsoft.com/office/officeart/2005/8/layout/orgChart1"/>
    <dgm:cxn modelId="{2E997C1F-6845-4FA3-8155-82E7D946505A}" type="presParOf" srcId="{FF9F8AA7-DC21-4C81-A80A-28F7EC17DC1D}" destId="{3F87020D-A525-45F4-A331-DAF0DE6E0C61}" srcOrd="1" destOrd="0" presId="urn:microsoft.com/office/officeart/2005/8/layout/orgChart1"/>
    <dgm:cxn modelId="{5217654B-CFBC-4562-9263-56B3A164304B}" type="presParOf" srcId="{3F87020D-A525-45F4-A331-DAF0DE6E0C61}" destId="{77E27395-02AA-4C21-8FDA-8E77ACC20B41}" srcOrd="0" destOrd="0" presId="urn:microsoft.com/office/officeart/2005/8/layout/orgChart1"/>
    <dgm:cxn modelId="{B81FCBC0-F3D3-4AB0-851F-1978E8DC4F45}" type="presParOf" srcId="{77E27395-02AA-4C21-8FDA-8E77ACC20B41}" destId="{C6180380-3D55-46AA-AF12-0E5FFDF3DEC1}" srcOrd="0" destOrd="0" presId="urn:microsoft.com/office/officeart/2005/8/layout/orgChart1"/>
    <dgm:cxn modelId="{BA39A525-379F-47BD-BE66-8D1D007AA40E}" type="presParOf" srcId="{77E27395-02AA-4C21-8FDA-8E77ACC20B41}" destId="{0C992BB7-5D3B-4D41-B7FE-32E4A481D511}" srcOrd="1" destOrd="0" presId="urn:microsoft.com/office/officeart/2005/8/layout/orgChart1"/>
    <dgm:cxn modelId="{B4F1ED12-B3C5-4794-8B87-DD54F1E69EF8}" type="presParOf" srcId="{3F87020D-A525-45F4-A331-DAF0DE6E0C61}" destId="{B7BC253A-A044-4A1F-8A93-C2B65BEDB406}" srcOrd="1" destOrd="0" presId="urn:microsoft.com/office/officeart/2005/8/layout/orgChart1"/>
    <dgm:cxn modelId="{862EB54A-3FCF-422D-AD3B-1C10EC374792}" type="presParOf" srcId="{3F87020D-A525-45F4-A331-DAF0DE6E0C61}" destId="{ADFB11AD-3355-4D4F-825E-E483E14FCBC7}" srcOrd="2" destOrd="0" presId="urn:microsoft.com/office/officeart/2005/8/layout/orgChart1"/>
    <dgm:cxn modelId="{AC0904F6-3B0A-40F6-96CB-C40C73564894}" type="presParOf" srcId="{FF9F8AA7-DC21-4C81-A80A-28F7EC17DC1D}" destId="{10A14C87-FDE1-492B-9D0A-58A88375EE1D}" srcOrd="2" destOrd="0" presId="urn:microsoft.com/office/officeart/2005/8/layout/orgChart1"/>
    <dgm:cxn modelId="{8E7AC3BB-8CEE-43B8-8E12-1E81CDE2DE50}" type="presParOf" srcId="{FF9F8AA7-DC21-4C81-A80A-28F7EC17DC1D}" destId="{DA185C22-70B0-4A42-B0C7-A666EE50162B}" srcOrd="3" destOrd="0" presId="urn:microsoft.com/office/officeart/2005/8/layout/orgChart1"/>
    <dgm:cxn modelId="{10D4AFF9-FC50-4C28-917F-6399F346AE11}" type="presParOf" srcId="{DA185C22-70B0-4A42-B0C7-A666EE50162B}" destId="{E4BAB1E0-588C-4671-B616-ED3991260011}" srcOrd="0" destOrd="0" presId="urn:microsoft.com/office/officeart/2005/8/layout/orgChart1"/>
    <dgm:cxn modelId="{81533B4A-2A3B-4799-A5B4-F157F1B2A2C3}" type="presParOf" srcId="{E4BAB1E0-588C-4671-B616-ED3991260011}" destId="{3C39B386-8E71-4FDF-B754-E0AEBD6AA2A3}" srcOrd="0" destOrd="0" presId="urn:microsoft.com/office/officeart/2005/8/layout/orgChart1"/>
    <dgm:cxn modelId="{0333A054-FA0F-4ACC-8D1F-3AA59A74B105}" type="presParOf" srcId="{E4BAB1E0-588C-4671-B616-ED3991260011}" destId="{F4AF5999-7132-4E58-B08D-39626634EDDC}" srcOrd="1" destOrd="0" presId="urn:microsoft.com/office/officeart/2005/8/layout/orgChart1"/>
    <dgm:cxn modelId="{4AEC911D-35D7-4862-A78C-FF38E488AA1E}" type="presParOf" srcId="{DA185C22-70B0-4A42-B0C7-A666EE50162B}" destId="{162A3217-6E59-40CE-9FD2-F52F99E5146E}" srcOrd="1" destOrd="0" presId="urn:microsoft.com/office/officeart/2005/8/layout/orgChart1"/>
    <dgm:cxn modelId="{C061905D-0E18-49F0-9505-319472ABAD5C}" type="presParOf" srcId="{DA185C22-70B0-4A42-B0C7-A666EE50162B}" destId="{9FECFE0A-2FC3-4C53-9C8A-18E5B6FA3354}" srcOrd="2" destOrd="0" presId="urn:microsoft.com/office/officeart/2005/8/layout/orgChart1"/>
    <dgm:cxn modelId="{A825E6DE-1D6C-4A60-8462-5C498B02C7EF}" type="presParOf" srcId="{FF9F8AA7-DC21-4C81-A80A-28F7EC17DC1D}" destId="{818331FB-27E0-4B84-A2E0-9CCA7B8774E2}" srcOrd="4" destOrd="0" presId="urn:microsoft.com/office/officeart/2005/8/layout/orgChart1"/>
    <dgm:cxn modelId="{9CF98C91-E993-4535-B12C-BFD056F25A48}" type="presParOf" srcId="{FF9F8AA7-DC21-4C81-A80A-28F7EC17DC1D}" destId="{B4C28F5B-C442-441B-AC0F-1D519B3F05DA}" srcOrd="5" destOrd="0" presId="urn:microsoft.com/office/officeart/2005/8/layout/orgChart1"/>
    <dgm:cxn modelId="{87C52A52-B53B-44E3-BCC3-71E7B51CB825}" type="presParOf" srcId="{B4C28F5B-C442-441B-AC0F-1D519B3F05DA}" destId="{2F0EDAE3-A988-4BD2-8B2A-8A9C14967513}" srcOrd="0" destOrd="0" presId="urn:microsoft.com/office/officeart/2005/8/layout/orgChart1"/>
    <dgm:cxn modelId="{11BDC78E-3561-49D6-B146-01AA05C3026E}" type="presParOf" srcId="{2F0EDAE3-A988-4BD2-8B2A-8A9C14967513}" destId="{C259A450-A673-44C8-9E38-E3607D3EA16F}" srcOrd="0" destOrd="0" presId="urn:microsoft.com/office/officeart/2005/8/layout/orgChart1"/>
    <dgm:cxn modelId="{EB2939FB-035D-4FF6-9C87-61FBEAC74C86}" type="presParOf" srcId="{2F0EDAE3-A988-4BD2-8B2A-8A9C14967513}" destId="{C5122527-458A-471B-A6EA-4766A4996DD2}" srcOrd="1" destOrd="0" presId="urn:microsoft.com/office/officeart/2005/8/layout/orgChart1"/>
    <dgm:cxn modelId="{4280FAD9-C330-4EA0-898B-0739A0EA06E6}" type="presParOf" srcId="{B4C28F5B-C442-441B-AC0F-1D519B3F05DA}" destId="{03EC4087-B420-4CDE-897F-B850F5C041FC}" srcOrd="1" destOrd="0" presId="urn:microsoft.com/office/officeart/2005/8/layout/orgChart1"/>
    <dgm:cxn modelId="{7443459B-A0E5-41E5-A1F8-47995A99318D}" type="presParOf" srcId="{B4C28F5B-C442-441B-AC0F-1D519B3F05DA}" destId="{A775AFF4-DD0E-448F-AFD0-BF36591516B3}" srcOrd="2" destOrd="0" presId="urn:microsoft.com/office/officeart/2005/8/layout/orgChart1"/>
    <dgm:cxn modelId="{FCFF62F6-AC2E-438D-BD7B-C8FBA45E968F}" type="presParOf" srcId="{FF9F8AA7-DC21-4C81-A80A-28F7EC17DC1D}" destId="{B83F2EA9-7BAF-4D71-9F0C-4CF1DE822430}" srcOrd="6" destOrd="0" presId="urn:microsoft.com/office/officeart/2005/8/layout/orgChart1"/>
    <dgm:cxn modelId="{E5DF8F42-A4D4-4D74-A46B-FB4C2F37CFC0}" type="presParOf" srcId="{FF9F8AA7-DC21-4C81-A80A-28F7EC17DC1D}" destId="{C5EC4F02-6343-45BB-8339-43F295CF23A1}" srcOrd="7" destOrd="0" presId="urn:microsoft.com/office/officeart/2005/8/layout/orgChart1"/>
    <dgm:cxn modelId="{121B9286-3F40-4DA9-B517-6A232056CC0D}" type="presParOf" srcId="{C5EC4F02-6343-45BB-8339-43F295CF23A1}" destId="{436B4185-23B8-4D92-B188-9957EECE6077}" srcOrd="0" destOrd="0" presId="urn:microsoft.com/office/officeart/2005/8/layout/orgChart1"/>
    <dgm:cxn modelId="{D3CAA027-D7DD-4678-A90E-1B71A573FADC}" type="presParOf" srcId="{436B4185-23B8-4D92-B188-9957EECE6077}" destId="{B768C021-67DE-4FBD-9AD8-743E574A9840}" srcOrd="0" destOrd="0" presId="urn:microsoft.com/office/officeart/2005/8/layout/orgChart1"/>
    <dgm:cxn modelId="{4623383F-E7CE-4E2F-9B15-EEE395C4964F}" type="presParOf" srcId="{436B4185-23B8-4D92-B188-9957EECE6077}" destId="{94D00650-30AB-4231-8073-91B41D0E6028}" srcOrd="1" destOrd="0" presId="urn:microsoft.com/office/officeart/2005/8/layout/orgChart1"/>
    <dgm:cxn modelId="{E9C83A75-BC5E-49C0-8C96-11A97D820722}" type="presParOf" srcId="{C5EC4F02-6343-45BB-8339-43F295CF23A1}" destId="{1662242F-FDBE-40CF-A3C2-73620C84E6A1}" srcOrd="1" destOrd="0" presId="urn:microsoft.com/office/officeart/2005/8/layout/orgChart1"/>
    <dgm:cxn modelId="{167B0BC2-F601-427A-A008-E5961A0D7D82}" type="presParOf" srcId="{C5EC4F02-6343-45BB-8339-43F295CF23A1}" destId="{71AE7D84-C8E2-402C-B049-FFE4AC6A07B9}" srcOrd="2" destOrd="0" presId="urn:microsoft.com/office/officeart/2005/8/layout/orgChart1"/>
    <dgm:cxn modelId="{1922D6ED-9281-494E-B3A4-ECF571998E16}" type="presParOf" srcId="{FF9F8AA7-DC21-4C81-A80A-28F7EC17DC1D}" destId="{07256002-D24A-42B1-A84F-98E74D2B6C4F}" srcOrd="8" destOrd="0" presId="urn:microsoft.com/office/officeart/2005/8/layout/orgChart1"/>
    <dgm:cxn modelId="{BF9D0294-B9E8-4D64-98D4-277C55178590}" type="presParOf" srcId="{FF9F8AA7-DC21-4C81-A80A-28F7EC17DC1D}" destId="{AE9BA1AF-BE8E-4B31-8AA8-72ED7C93B80E}" srcOrd="9" destOrd="0" presId="urn:microsoft.com/office/officeart/2005/8/layout/orgChart1"/>
    <dgm:cxn modelId="{5D94952A-BAE9-448C-82CE-CBBD7969DE6A}" type="presParOf" srcId="{AE9BA1AF-BE8E-4B31-8AA8-72ED7C93B80E}" destId="{B33E4D1E-1A3C-47AA-AB69-93B72952EC22}" srcOrd="0" destOrd="0" presId="urn:microsoft.com/office/officeart/2005/8/layout/orgChart1"/>
    <dgm:cxn modelId="{70912CA5-47D6-4AA0-976A-41CC7A3A44C2}" type="presParOf" srcId="{B33E4D1E-1A3C-47AA-AB69-93B72952EC22}" destId="{6E2CEF5F-82B8-46C1-B020-34A9CA220637}" srcOrd="0" destOrd="0" presId="urn:microsoft.com/office/officeart/2005/8/layout/orgChart1"/>
    <dgm:cxn modelId="{169BBB4A-4157-4CAB-9000-FDBF8FE46172}" type="presParOf" srcId="{B33E4D1E-1A3C-47AA-AB69-93B72952EC22}" destId="{1F518150-EB61-4E62-BADF-F68BB5108296}" srcOrd="1" destOrd="0" presId="urn:microsoft.com/office/officeart/2005/8/layout/orgChart1"/>
    <dgm:cxn modelId="{06D3F2DF-4052-4CA6-AFBE-543633AA9796}" type="presParOf" srcId="{AE9BA1AF-BE8E-4B31-8AA8-72ED7C93B80E}" destId="{19C15CB2-9191-4CF2-B606-260A8396BB30}" srcOrd="1" destOrd="0" presId="urn:microsoft.com/office/officeart/2005/8/layout/orgChart1"/>
    <dgm:cxn modelId="{C4970BAF-9319-4B3C-A4A9-DA3CF6545769}" type="presParOf" srcId="{AE9BA1AF-BE8E-4B31-8AA8-72ED7C93B80E}" destId="{529BFF4F-787E-4F15-9032-6FF951932C31}" srcOrd="2" destOrd="0" presId="urn:microsoft.com/office/officeart/2005/8/layout/orgChart1"/>
    <dgm:cxn modelId="{321673AD-F8A3-481B-9091-7D5EDE3ED0F5}" type="presParOf" srcId="{D8D63AD4-8037-4FFD-B60D-678CBAFF47B7}" destId="{3F6D3EDD-E55C-4157-8BE0-EE7FE7677C2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93278A-5839-4F65-8E0E-BFDDEF8DD035}" type="doc">
      <dgm:prSet loTypeId="urn:microsoft.com/office/officeart/2005/8/layout/venn2" loCatId="relationship" qsTypeId="urn:microsoft.com/office/officeart/2005/8/quickstyle/3d2#2" qsCatId="3D" csTypeId="urn:microsoft.com/office/officeart/2005/8/colors/colorful2" csCatId="colorful" phldr="1"/>
      <dgm:spPr/>
      <dgm:t>
        <a:bodyPr/>
        <a:lstStyle/>
        <a:p>
          <a:endParaRPr lang="en-US"/>
        </a:p>
      </dgm:t>
    </dgm:pt>
    <dgm:pt modelId="{BB8F84E6-477F-4721-9B5A-9DC3E9007B95}">
      <dgm:prSet phldrT="[Text]" custT="1"/>
      <dgm:spPr/>
      <dgm:t>
        <a:bodyPr/>
        <a:lstStyle/>
        <a:p>
          <a:r>
            <a:rPr lang="en-US" sz="1800" dirty="0">
              <a:solidFill>
                <a:srgbClr val="002060"/>
              </a:solidFill>
              <a:latin typeface="Arial" pitchFamily="34" charset="0"/>
              <a:cs typeface="Arial" pitchFamily="34" charset="0"/>
            </a:rPr>
            <a:t>District </a:t>
          </a:r>
        </a:p>
      </dgm:t>
    </dgm:pt>
    <dgm:pt modelId="{87102E3D-86FB-4E84-8266-317E33E71EB7}" type="parTrans" cxnId="{ED5C0B1E-5D47-4ADF-AEFC-962F442ACB6A}">
      <dgm:prSet/>
      <dgm:spPr/>
      <dgm:t>
        <a:bodyPr/>
        <a:lstStyle/>
        <a:p>
          <a:endParaRPr lang="en-US"/>
        </a:p>
      </dgm:t>
    </dgm:pt>
    <dgm:pt modelId="{6ECA251F-35AF-4646-B9D9-E68373BCF429}" type="sibTrans" cxnId="{ED5C0B1E-5D47-4ADF-AEFC-962F442ACB6A}">
      <dgm:prSet/>
      <dgm:spPr/>
      <dgm:t>
        <a:bodyPr/>
        <a:lstStyle/>
        <a:p>
          <a:endParaRPr lang="en-US"/>
        </a:p>
      </dgm:t>
    </dgm:pt>
    <dgm:pt modelId="{FB13A358-0506-484F-AA1D-D18CEA7B84CF}">
      <dgm:prSet phldrT="[Text]" custT="1"/>
      <dgm:spPr/>
      <dgm:t>
        <a:bodyPr/>
        <a:lstStyle/>
        <a:p>
          <a:r>
            <a:rPr lang="en-US" sz="1800" dirty="0">
              <a:solidFill>
                <a:srgbClr val="002060"/>
              </a:solidFill>
              <a:latin typeface="Arial" pitchFamily="34" charset="0"/>
              <a:cs typeface="Arial" pitchFamily="34" charset="0"/>
            </a:rPr>
            <a:t>Classroom</a:t>
          </a:r>
        </a:p>
      </dgm:t>
    </dgm:pt>
    <dgm:pt modelId="{BC40AA99-07F3-4650-B159-52FC8E0E4CF4}" type="parTrans" cxnId="{1D777173-7071-4882-8AF4-5B9F09A66691}">
      <dgm:prSet/>
      <dgm:spPr/>
      <dgm:t>
        <a:bodyPr/>
        <a:lstStyle/>
        <a:p>
          <a:endParaRPr lang="en-US"/>
        </a:p>
      </dgm:t>
    </dgm:pt>
    <dgm:pt modelId="{1D0AB02F-1563-4D55-9C09-C23C078A9576}" type="sibTrans" cxnId="{1D777173-7071-4882-8AF4-5B9F09A66691}">
      <dgm:prSet/>
      <dgm:spPr/>
      <dgm:t>
        <a:bodyPr/>
        <a:lstStyle/>
        <a:p>
          <a:endParaRPr lang="en-US"/>
        </a:p>
      </dgm:t>
    </dgm:pt>
    <dgm:pt modelId="{0CC9B014-34CF-4140-9F7F-68C128C4C435}">
      <dgm:prSet phldrT="[Text]" custT="1"/>
      <dgm:spPr/>
      <dgm:t>
        <a:bodyPr/>
        <a:lstStyle/>
        <a:p>
          <a:r>
            <a:rPr lang="en-US" sz="1800" dirty="0">
              <a:solidFill>
                <a:srgbClr val="002060"/>
              </a:solidFill>
              <a:latin typeface="Arial" pitchFamily="34" charset="0"/>
              <a:cs typeface="Arial" pitchFamily="34" charset="0"/>
            </a:rPr>
            <a:t>Group</a:t>
          </a:r>
        </a:p>
      </dgm:t>
    </dgm:pt>
    <dgm:pt modelId="{98F80DE4-5FEF-4A91-A9B5-796432526723}" type="parTrans" cxnId="{6141AA12-A048-4416-8C85-4792AB1039F8}">
      <dgm:prSet/>
      <dgm:spPr/>
      <dgm:t>
        <a:bodyPr/>
        <a:lstStyle/>
        <a:p>
          <a:endParaRPr lang="en-US"/>
        </a:p>
      </dgm:t>
    </dgm:pt>
    <dgm:pt modelId="{ADD67426-5726-4C42-B255-10FE5282D37B}" type="sibTrans" cxnId="{6141AA12-A048-4416-8C85-4792AB1039F8}">
      <dgm:prSet/>
      <dgm:spPr/>
      <dgm:t>
        <a:bodyPr/>
        <a:lstStyle/>
        <a:p>
          <a:endParaRPr lang="en-US"/>
        </a:p>
      </dgm:t>
    </dgm:pt>
    <dgm:pt modelId="{90810DB2-D5E3-4924-BF06-A872A7724593}">
      <dgm:prSet phldrT="[Text]" custT="1"/>
      <dgm:spPr/>
      <dgm:t>
        <a:bodyPr/>
        <a:lstStyle/>
        <a:p>
          <a:r>
            <a:rPr lang="en-US" sz="800" b="1" dirty="0">
              <a:solidFill>
                <a:srgbClr val="002060"/>
              </a:solidFill>
              <a:latin typeface="Arial" pitchFamily="34" charset="0"/>
              <a:cs typeface="Arial" pitchFamily="34" charset="0"/>
            </a:rPr>
            <a:t>Individual</a:t>
          </a:r>
        </a:p>
      </dgm:t>
    </dgm:pt>
    <dgm:pt modelId="{7AA85BEE-D792-4275-A910-CEC500CE0B41}" type="parTrans" cxnId="{012C2601-C4DC-447E-A00C-8FF24909E836}">
      <dgm:prSet/>
      <dgm:spPr/>
      <dgm:t>
        <a:bodyPr/>
        <a:lstStyle/>
        <a:p>
          <a:endParaRPr lang="en-US"/>
        </a:p>
      </dgm:t>
    </dgm:pt>
    <dgm:pt modelId="{79C9E528-5D7A-4672-8E03-7612E328C58B}" type="sibTrans" cxnId="{012C2601-C4DC-447E-A00C-8FF24909E836}">
      <dgm:prSet/>
      <dgm:spPr/>
      <dgm:t>
        <a:bodyPr/>
        <a:lstStyle/>
        <a:p>
          <a:endParaRPr lang="en-US"/>
        </a:p>
      </dgm:t>
    </dgm:pt>
    <dgm:pt modelId="{1D388F08-D87B-4D14-8272-13A824F1FB03}">
      <dgm:prSet custT="1"/>
      <dgm:spPr/>
      <dgm:t>
        <a:bodyPr/>
        <a:lstStyle/>
        <a:p>
          <a:r>
            <a:rPr lang="en-US" sz="2000" dirty="0">
              <a:solidFill>
                <a:srgbClr val="002060"/>
              </a:solidFill>
              <a:latin typeface="Arial" pitchFamily="34" charset="0"/>
              <a:cs typeface="Arial" pitchFamily="34" charset="0"/>
            </a:rPr>
            <a:t>Grade Level</a:t>
          </a:r>
        </a:p>
      </dgm:t>
    </dgm:pt>
    <dgm:pt modelId="{247402EB-A010-420C-99C8-678C6FB086F5}" type="parTrans" cxnId="{CC6659D6-764A-479F-8F85-2DF51FFA3A4E}">
      <dgm:prSet/>
      <dgm:spPr/>
      <dgm:t>
        <a:bodyPr/>
        <a:lstStyle/>
        <a:p>
          <a:endParaRPr lang="en-US"/>
        </a:p>
      </dgm:t>
    </dgm:pt>
    <dgm:pt modelId="{194354C9-4CC6-489C-B9BD-30EC50EA8E1D}" type="sibTrans" cxnId="{CC6659D6-764A-479F-8F85-2DF51FFA3A4E}">
      <dgm:prSet/>
      <dgm:spPr/>
      <dgm:t>
        <a:bodyPr/>
        <a:lstStyle/>
        <a:p>
          <a:endParaRPr lang="en-US"/>
        </a:p>
      </dgm:t>
    </dgm:pt>
    <dgm:pt modelId="{7C057573-B932-45A0-A100-20A2DF27E364}">
      <dgm:prSet custT="1"/>
      <dgm:spPr/>
      <dgm:t>
        <a:bodyPr/>
        <a:lstStyle/>
        <a:p>
          <a:r>
            <a:rPr lang="en-US" sz="2000" dirty="0">
              <a:solidFill>
                <a:srgbClr val="002060"/>
              </a:solidFill>
              <a:latin typeface="Arial" pitchFamily="34" charset="0"/>
              <a:cs typeface="Arial" pitchFamily="34" charset="0"/>
            </a:rPr>
            <a:t>School Wide</a:t>
          </a:r>
        </a:p>
      </dgm:t>
    </dgm:pt>
    <dgm:pt modelId="{E2F798E9-E08E-442C-A903-0D3D639B1078}" type="parTrans" cxnId="{D4714456-726D-4C3B-B31F-8D2EF37AE54D}">
      <dgm:prSet/>
      <dgm:spPr/>
      <dgm:t>
        <a:bodyPr/>
        <a:lstStyle/>
        <a:p>
          <a:endParaRPr lang="en-US"/>
        </a:p>
      </dgm:t>
    </dgm:pt>
    <dgm:pt modelId="{8BC55731-4FB1-4C73-A7A0-1E4E811FA2AC}" type="sibTrans" cxnId="{D4714456-726D-4C3B-B31F-8D2EF37AE54D}">
      <dgm:prSet/>
      <dgm:spPr/>
      <dgm:t>
        <a:bodyPr/>
        <a:lstStyle/>
        <a:p>
          <a:endParaRPr lang="en-US"/>
        </a:p>
      </dgm:t>
    </dgm:pt>
    <dgm:pt modelId="{E9180081-64C4-4CE5-87AE-D6E346350368}">
      <dgm:prSet custT="1"/>
      <dgm:spPr/>
      <dgm:t>
        <a:bodyPr/>
        <a:lstStyle/>
        <a:p>
          <a:r>
            <a:rPr lang="en-US" sz="1800" dirty="0">
              <a:solidFill>
                <a:srgbClr val="002060"/>
              </a:solidFill>
              <a:latin typeface="Arial" pitchFamily="34" charset="0"/>
              <a:cs typeface="Arial" pitchFamily="34" charset="0"/>
            </a:rPr>
            <a:t>Family</a:t>
          </a:r>
          <a:r>
            <a:rPr lang="en-US" sz="1800" dirty="0">
              <a:latin typeface="Arial" pitchFamily="34" charset="0"/>
              <a:cs typeface="Arial" pitchFamily="34" charset="0"/>
            </a:rPr>
            <a:t> </a:t>
          </a:r>
        </a:p>
      </dgm:t>
    </dgm:pt>
    <dgm:pt modelId="{8838F4F0-970D-478E-9D5A-FA5567AD1CE5}" type="parTrans" cxnId="{8171B36E-2AF9-41C5-B1BF-E7AC72383161}">
      <dgm:prSet/>
      <dgm:spPr/>
      <dgm:t>
        <a:bodyPr/>
        <a:lstStyle/>
        <a:p>
          <a:endParaRPr lang="en-US"/>
        </a:p>
      </dgm:t>
    </dgm:pt>
    <dgm:pt modelId="{4D4B72AB-0D7A-4FD3-B4D3-F2C055A1B657}" type="sibTrans" cxnId="{8171B36E-2AF9-41C5-B1BF-E7AC72383161}">
      <dgm:prSet/>
      <dgm:spPr/>
      <dgm:t>
        <a:bodyPr/>
        <a:lstStyle/>
        <a:p>
          <a:endParaRPr lang="en-US"/>
        </a:p>
      </dgm:t>
    </dgm:pt>
    <dgm:pt modelId="{8E94D0C4-CB98-4C34-945C-0901B17D3C57}" type="pres">
      <dgm:prSet presAssocID="{9E93278A-5839-4F65-8E0E-BFDDEF8DD035}" presName="Name0" presStyleCnt="0">
        <dgm:presLayoutVars>
          <dgm:chMax val="7"/>
          <dgm:resizeHandles val="exact"/>
        </dgm:presLayoutVars>
      </dgm:prSet>
      <dgm:spPr/>
    </dgm:pt>
    <dgm:pt modelId="{EBB5E379-762E-4D58-A0D2-6EAC15D059B7}" type="pres">
      <dgm:prSet presAssocID="{9E93278A-5839-4F65-8E0E-BFDDEF8DD035}" presName="comp1" presStyleCnt="0"/>
      <dgm:spPr/>
    </dgm:pt>
    <dgm:pt modelId="{0202200F-C47A-40DA-AB4E-CEA3C6D5E5C2}" type="pres">
      <dgm:prSet presAssocID="{9E93278A-5839-4F65-8E0E-BFDDEF8DD035}" presName="circle1" presStyleLbl="node1" presStyleIdx="0" presStyleCnt="7" custLinFactNeighborX="649"/>
      <dgm:spPr/>
    </dgm:pt>
    <dgm:pt modelId="{09B68EBC-AA00-48C0-B98A-380783407A1D}" type="pres">
      <dgm:prSet presAssocID="{9E93278A-5839-4F65-8E0E-BFDDEF8DD035}" presName="c1text" presStyleLbl="node1" presStyleIdx="0" presStyleCnt="7">
        <dgm:presLayoutVars>
          <dgm:bulletEnabled val="1"/>
        </dgm:presLayoutVars>
      </dgm:prSet>
      <dgm:spPr/>
    </dgm:pt>
    <dgm:pt modelId="{78B6F23C-BC75-4E75-B933-9158F5582F55}" type="pres">
      <dgm:prSet presAssocID="{9E93278A-5839-4F65-8E0E-BFDDEF8DD035}" presName="comp2" presStyleCnt="0"/>
      <dgm:spPr/>
    </dgm:pt>
    <dgm:pt modelId="{26E39E01-C1D2-4750-B0E0-20B0ECEBAF9C}" type="pres">
      <dgm:prSet presAssocID="{9E93278A-5839-4F65-8E0E-BFDDEF8DD035}" presName="circle2" presStyleLbl="node1" presStyleIdx="1" presStyleCnt="7" custLinFactNeighborX="-420" custLinFactNeighborY="688"/>
      <dgm:spPr/>
    </dgm:pt>
    <dgm:pt modelId="{1CC21A4F-2DDD-4117-BD7D-C36865662028}" type="pres">
      <dgm:prSet presAssocID="{9E93278A-5839-4F65-8E0E-BFDDEF8DD035}" presName="c2text" presStyleLbl="node1" presStyleIdx="1" presStyleCnt="7">
        <dgm:presLayoutVars>
          <dgm:bulletEnabled val="1"/>
        </dgm:presLayoutVars>
      </dgm:prSet>
      <dgm:spPr/>
    </dgm:pt>
    <dgm:pt modelId="{8784E675-9D1E-42DD-88A5-9B5E2F71F36E}" type="pres">
      <dgm:prSet presAssocID="{9E93278A-5839-4F65-8E0E-BFDDEF8DD035}" presName="comp3" presStyleCnt="0"/>
      <dgm:spPr/>
    </dgm:pt>
    <dgm:pt modelId="{F6F3170A-DDC4-4C03-8153-09D09E170795}" type="pres">
      <dgm:prSet presAssocID="{9E93278A-5839-4F65-8E0E-BFDDEF8DD035}" presName="circle3" presStyleLbl="node1" presStyleIdx="2" presStyleCnt="7"/>
      <dgm:spPr/>
    </dgm:pt>
    <dgm:pt modelId="{506374B4-9F2C-4E43-866E-08607EA3A04F}" type="pres">
      <dgm:prSet presAssocID="{9E93278A-5839-4F65-8E0E-BFDDEF8DD035}" presName="c3text" presStyleLbl="node1" presStyleIdx="2" presStyleCnt="7">
        <dgm:presLayoutVars>
          <dgm:bulletEnabled val="1"/>
        </dgm:presLayoutVars>
      </dgm:prSet>
      <dgm:spPr/>
    </dgm:pt>
    <dgm:pt modelId="{EBAC6D73-4661-4C3A-BE15-61F8DA20E602}" type="pres">
      <dgm:prSet presAssocID="{9E93278A-5839-4F65-8E0E-BFDDEF8DD035}" presName="comp4" presStyleCnt="0"/>
      <dgm:spPr/>
    </dgm:pt>
    <dgm:pt modelId="{ED34FBF5-124B-497C-9920-1189491D1E96}" type="pres">
      <dgm:prSet presAssocID="{9E93278A-5839-4F65-8E0E-BFDDEF8DD035}" presName="circle4" presStyleLbl="node1" presStyleIdx="3" presStyleCnt="7"/>
      <dgm:spPr/>
    </dgm:pt>
    <dgm:pt modelId="{9E87A84F-F49F-4F4B-87B7-5E3821A7DBA9}" type="pres">
      <dgm:prSet presAssocID="{9E93278A-5839-4F65-8E0E-BFDDEF8DD035}" presName="c4text" presStyleLbl="node1" presStyleIdx="3" presStyleCnt="7">
        <dgm:presLayoutVars>
          <dgm:bulletEnabled val="1"/>
        </dgm:presLayoutVars>
      </dgm:prSet>
      <dgm:spPr/>
    </dgm:pt>
    <dgm:pt modelId="{9B7D4577-EF4D-4DAE-8E54-85FD1E00C9C7}" type="pres">
      <dgm:prSet presAssocID="{9E93278A-5839-4F65-8E0E-BFDDEF8DD035}" presName="comp5" presStyleCnt="0"/>
      <dgm:spPr/>
    </dgm:pt>
    <dgm:pt modelId="{F0F6A93B-1CDA-4734-841E-13421E65F11C}" type="pres">
      <dgm:prSet presAssocID="{9E93278A-5839-4F65-8E0E-BFDDEF8DD035}" presName="circle5" presStyleLbl="node1" presStyleIdx="4" presStyleCnt="7" custScaleX="110101" custLinFactNeighborX="1299" custLinFactNeighborY="-649"/>
      <dgm:spPr/>
    </dgm:pt>
    <dgm:pt modelId="{1E7D5557-7F63-4A80-BAD6-574F1CFDEB57}" type="pres">
      <dgm:prSet presAssocID="{9E93278A-5839-4F65-8E0E-BFDDEF8DD035}" presName="c5text" presStyleLbl="node1" presStyleIdx="4" presStyleCnt="7">
        <dgm:presLayoutVars>
          <dgm:bulletEnabled val="1"/>
        </dgm:presLayoutVars>
      </dgm:prSet>
      <dgm:spPr/>
    </dgm:pt>
    <dgm:pt modelId="{9C3CE123-7342-4471-94B5-F69ACFDA437E}" type="pres">
      <dgm:prSet presAssocID="{9E93278A-5839-4F65-8E0E-BFDDEF8DD035}" presName="comp6" presStyleCnt="0"/>
      <dgm:spPr/>
    </dgm:pt>
    <dgm:pt modelId="{ADDC1BB9-4E52-45FB-A37F-B666A7E04ED3}" type="pres">
      <dgm:prSet presAssocID="{9E93278A-5839-4F65-8E0E-BFDDEF8DD035}" presName="circle6" presStyleLbl="node1" presStyleIdx="5" presStyleCnt="7" custScaleX="124189" custLinFactNeighborX="-3073" custLinFactNeighborY="-687"/>
      <dgm:spPr/>
    </dgm:pt>
    <dgm:pt modelId="{24869FE9-99D7-46CB-9CB7-0E1109F5379B}" type="pres">
      <dgm:prSet presAssocID="{9E93278A-5839-4F65-8E0E-BFDDEF8DD035}" presName="c6text" presStyleLbl="node1" presStyleIdx="5" presStyleCnt="7">
        <dgm:presLayoutVars>
          <dgm:bulletEnabled val="1"/>
        </dgm:presLayoutVars>
      </dgm:prSet>
      <dgm:spPr/>
    </dgm:pt>
    <dgm:pt modelId="{B75450CF-03DD-4126-A12C-CC483190B55E}" type="pres">
      <dgm:prSet presAssocID="{9E93278A-5839-4F65-8E0E-BFDDEF8DD035}" presName="comp7" presStyleCnt="0"/>
      <dgm:spPr/>
    </dgm:pt>
    <dgm:pt modelId="{C756D75C-8B37-4BC7-B469-2A54FEA2415D}" type="pres">
      <dgm:prSet presAssocID="{9E93278A-5839-4F65-8E0E-BFDDEF8DD035}" presName="circle7" presStyleLbl="node1" presStyleIdx="6" presStyleCnt="7" custScaleX="149100" custLinFactNeighborX="3061" custLinFactNeighborY="15222"/>
      <dgm:spPr/>
    </dgm:pt>
    <dgm:pt modelId="{EBEC2C45-0EF3-418C-8D5A-FB7CE34CF237}" type="pres">
      <dgm:prSet presAssocID="{9E93278A-5839-4F65-8E0E-BFDDEF8DD035}" presName="c7text" presStyleLbl="node1" presStyleIdx="6" presStyleCnt="7">
        <dgm:presLayoutVars>
          <dgm:bulletEnabled val="1"/>
        </dgm:presLayoutVars>
      </dgm:prSet>
      <dgm:spPr/>
    </dgm:pt>
  </dgm:ptLst>
  <dgm:cxnLst>
    <dgm:cxn modelId="{012C2601-C4DC-447E-A00C-8FF24909E836}" srcId="{9E93278A-5839-4F65-8E0E-BFDDEF8DD035}" destId="{90810DB2-D5E3-4924-BF06-A872A7724593}" srcOrd="6" destOrd="0" parTransId="{7AA85BEE-D792-4275-A910-CEC500CE0B41}" sibTransId="{79C9E528-5D7A-4672-8E03-7612E328C58B}"/>
    <dgm:cxn modelId="{57E7B80C-D33B-4A04-A365-0158D5D602F2}" type="presOf" srcId="{1D388F08-D87B-4D14-8272-13A824F1FB03}" destId="{ED34FBF5-124B-497C-9920-1189491D1E96}" srcOrd="0" destOrd="0" presId="urn:microsoft.com/office/officeart/2005/8/layout/venn2"/>
    <dgm:cxn modelId="{94B7A810-6376-4712-96CE-A7167F10C17F}" type="presOf" srcId="{FB13A358-0506-484F-AA1D-D18CEA7B84CF}" destId="{1E7D5557-7F63-4A80-BAD6-574F1CFDEB57}" srcOrd="1" destOrd="0" presId="urn:microsoft.com/office/officeart/2005/8/layout/venn2"/>
    <dgm:cxn modelId="{6141AA12-A048-4416-8C85-4792AB1039F8}" srcId="{9E93278A-5839-4F65-8E0E-BFDDEF8DD035}" destId="{0CC9B014-34CF-4140-9F7F-68C128C4C435}" srcOrd="5" destOrd="0" parTransId="{98F80DE4-5FEF-4A91-A9B5-796432526723}" sibTransId="{ADD67426-5726-4C42-B255-10FE5282D37B}"/>
    <dgm:cxn modelId="{81CBD514-1914-41D3-BB98-242A32D8D66E}" type="presOf" srcId="{7C057573-B932-45A0-A100-20A2DF27E364}" destId="{506374B4-9F2C-4E43-866E-08607EA3A04F}" srcOrd="1" destOrd="0" presId="urn:microsoft.com/office/officeart/2005/8/layout/venn2"/>
    <dgm:cxn modelId="{E5C0C218-B72C-4552-BDB7-6AD5E407658D}" type="presOf" srcId="{90810DB2-D5E3-4924-BF06-A872A7724593}" destId="{EBEC2C45-0EF3-418C-8D5A-FB7CE34CF237}" srcOrd="1" destOrd="0" presId="urn:microsoft.com/office/officeart/2005/8/layout/venn2"/>
    <dgm:cxn modelId="{ED5C0B1E-5D47-4ADF-AEFC-962F442ACB6A}" srcId="{9E93278A-5839-4F65-8E0E-BFDDEF8DD035}" destId="{BB8F84E6-477F-4721-9B5A-9DC3E9007B95}" srcOrd="1" destOrd="0" parTransId="{87102E3D-86FB-4E84-8266-317E33E71EB7}" sibTransId="{6ECA251F-35AF-4646-B9D9-E68373BCF429}"/>
    <dgm:cxn modelId="{B328AB23-6D90-44A4-87DD-BE0C72906764}" type="presOf" srcId="{0CC9B014-34CF-4140-9F7F-68C128C4C435}" destId="{ADDC1BB9-4E52-45FB-A37F-B666A7E04ED3}" srcOrd="0" destOrd="0" presId="urn:microsoft.com/office/officeart/2005/8/layout/venn2"/>
    <dgm:cxn modelId="{3292D05C-FAE6-4A45-95D5-F8D0FAF882B0}" type="presOf" srcId="{9E93278A-5839-4F65-8E0E-BFDDEF8DD035}" destId="{8E94D0C4-CB98-4C34-945C-0901B17D3C57}" srcOrd="0" destOrd="0" presId="urn:microsoft.com/office/officeart/2005/8/layout/venn2"/>
    <dgm:cxn modelId="{8171B36E-2AF9-41C5-B1BF-E7AC72383161}" srcId="{9E93278A-5839-4F65-8E0E-BFDDEF8DD035}" destId="{E9180081-64C4-4CE5-87AE-D6E346350368}" srcOrd="0" destOrd="0" parTransId="{8838F4F0-970D-478E-9D5A-FA5567AD1CE5}" sibTransId="{4D4B72AB-0D7A-4FD3-B4D3-F2C055A1B657}"/>
    <dgm:cxn modelId="{047C834F-BBC7-4B4B-95E6-F0F4FCEB918E}" type="presOf" srcId="{0CC9B014-34CF-4140-9F7F-68C128C4C435}" destId="{24869FE9-99D7-46CB-9CB7-0E1109F5379B}" srcOrd="1" destOrd="0" presId="urn:microsoft.com/office/officeart/2005/8/layout/venn2"/>
    <dgm:cxn modelId="{1D777173-7071-4882-8AF4-5B9F09A66691}" srcId="{9E93278A-5839-4F65-8E0E-BFDDEF8DD035}" destId="{FB13A358-0506-484F-AA1D-D18CEA7B84CF}" srcOrd="4" destOrd="0" parTransId="{BC40AA99-07F3-4650-B159-52FC8E0E4CF4}" sibTransId="{1D0AB02F-1563-4D55-9C09-C23C078A9576}"/>
    <dgm:cxn modelId="{47095554-D50B-43B2-BA7F-10417F5C038A}" type="presOf" srcId="{1D388F08-D87B-4D14-8272-13A824F1FB03}" destId="{9E87A84F-F49F-4F4B-87B7-5E3821A7DBA9}" srcOrd="1" destOrd="0" presId="urn:microsoft.com/office/officeart/2005/8/layout/venn2"/>
    <dgm:cxn modelId="{D4714456-726D-4C3B-B31F-8D2EF37AE54D}" srcId="{9E93278A-5839-4F65-8E0E-BFDDEF8DD035}" destId="{7C057573-B932-45A0-A100-20A2DF27E364}" srcOrd="2" destOrd="0" parTransId="{E2F798E9-E08E-442C-A903-0D3D639B1078}" sibTransId="{8BC55731-4FB1-4C73-A7A0-1E4E811FA2AC}"/>
    <dgm:cxn modelId="{C6DC3C9D-C7E6-4510-94B9-3F9CB794780A}" type="presOf" srcId="{E9180081-64C4-4CE5-87AE-D6E346350368}" destId="{09B68EBC-AA00-48C0-B98A-380783407A1D}" srcOrd="1" destOrd="0" presId="urn:microsoft.com/office/officeart/2005/8/layout/venn2"/>
    <dgm:cxn modelId="{2D93D0BF-9BD1-47C4-BA2E-A57AFF05586B}" type="presOf" srcId="{7C057573-B932-45A0-A100-20A2DF27E364}" destId="{F6F3170A-DDC4-4C03-8153-09D09E170795}" srcOrd="0" destOrd="0" presId="urn:microsoft.com/office/officeart/2005/8/layout/venn2"/>
    <dgm:cxn modelId="{4FD370C1-F74F-4FB8-A5BB-6FC6B60D5DE1}" type="presOf" srcId="{90810DB2-D5E3-4924-BF06-A872A7724593}" destId="{C756D75C-8B37-4BC7-B469-2A54FEA2415D}" srcOrd="0" destOrd="0" presId="urn:microsoft.com/office/officeart/2005/8/layout/venn2"/>
    <dgm:cxn modelId="{EA6DBBCE-2824-4B64-B2CA-4A2D244EFB66}" type="presOf" srcId="{FB13A358-0506-484F-AA1D-D18CEA7B84CF}" destId="{F0F6A93B-1CDA-4734-841E-13421E65F11C}" srcOrd="0" destOrd="0" presId="urn:microsoft.com/office/officeart/2005/8/layout/venn2"/>
    <dgm:cxn modelId="{68EEF3D0-5A6B-4AFD-9F01-6655CA4FFE01}" type="presOf" srcId="{BB8F84E6-477F-4721-9B5A-9DC3E9007B95}" destId="{1CC21A4F-2DDD-4117-BD7D-C36865662028}" srcOrd="1" destOrd="0" presId="urn:microsoft.com/office/officeart/2005/8/layout/venn2"/>
    <dgm:cxn modelId="{CC6659D6-764A-479F-8F85-2DF51FFA3A4E}" srcId="{9E93278A-5839-4F65-8E0E-BFDDEF8DD035}" destId="{1D388F08-D87B-4D14-8272-13A824F1FB03}" srcOrd="3" destOrd="0" parTransId="{247402EB-A010-420C-99C8-678C6FB086F5}" sibTransId="{194354C9-4CC6-489C-B9BD-30EC50EA8E1D}"/>
    <dgm:cxn modelId="{0D4244EA-8D00-4708-80BD-25E75BF0344E}" type="presOf" srcId="{E9180081-64C4-4CE5-87AE-D6E346350368}" destId="{0202200F-C47A-40DA-AB4E-CEA3C6D5E5C2}" srcOrd="0" destOrd="0" presId="urn:microsoft.com/office/officeart/2005/8/layout/venn2"/>
    <dgm:cxn modelId="{91123CF7-EEDA-409A-905F-976E7CEA83F4}" type="presOf" srcId="{BB8F84E6-477F-4721-9B5A-9DC3E9007B95}" destId="{26E39E01-C1D2-4750-B0E0-20B0ECEBAF9C}" srcOrd="0" destOrd="0" presId="urn:microsoft.com/office/officeart/2005/8/layout/venn2"/>
    <dgm:cxn modelId="{33647B84-C5E1-400A-BCD2-DF45989DA15F}" type="presParOf" srcId="{8E94D0C4-CB98-4C34-945C-0901B17D3C57}" destId="{EBB5E379-762E-4D58-A0D2-6EAC15D059B7}" srcOrd="0" destOrd="0" presId="urn:microsoft.com/office/officeart/2005/8/layout/venn2"/>
    <dgm:cxn modelId="{D7BB2FDE-1B45-4A46-8A9B-098173615025}" type="presParOf" srcId="{EBB5E379-762E-4D58-A0D2-6EAC15D059B7}" destId="{0202200F-C47A-40DA-AB4E-CEA3C6D5E5C2}" srcOrd="0" destOrd="0" presId="urn:microsoft.com/office/officeart/2005/8/layout/venn2"/>
    <dgm:cxn modelId="{9BD65E0F-3D2E-42F4-B771-5B65C40FE81E}" type="presParOf" srcId="{EBB5E379-762E-4D58-A0D2-6EAC15D059B7}" destId="{09B68EBC-AA00-48C0-B98A-380783407A1D}" srcOrd="1" destOrd="0" presId="urn:microsoft.com/office/officeart/2005/8/layout/venn2"/>
    <dgm:cxn modelId="{2D499D0A-4D46-4EC0-9115-029A81B8BB16}" type="presParOf" srcId="{8E94D0C4-CB98-4C34-945C-0901B17D3C57}" destId="{78B6F23C-BC75-4E75-B933-9158F5582F55}" srcOrd="1" destOrd="0" presId="urn:microsoft.com/office/officeart/2005/8/layout/venn2"/>
    <dgm:cxn modelId="{AA7E23B9-BFAD-492A-8D11-B8EDA7DF82CA}" type="presParOf" srcId="{78B6F23C-BC75-4E75-B933-9158F5582F55}" destId="{26E39E01-C1D2-4750-B0E0-20B0ECEBAF9C}" srcOrd="0" destOrd="0" presId="urn:microsoft.com/office/officeart/2005/8/layout/venn2"/>
    <dgm:cxn modelId="{05E26E12-B3C3-418E-8C89-F35DE20E64CA}" type="presParOf" srcId="{78B6F23C-BC75-4E75-B933-9158F5582F55}" destId="{1CC21A4F-2DDD-4117-BD7D-C36865662028}" srcOrd="1" destOrd="0" presId="urn:microsoft.com/office/officeart/2005/8/layout/venn2"/>
    <dgm:cxn modelId="{101D512A-FD6A-4819-A6D5-2395A5EB536E}" type="presParOf" srcId="{8E94D0C4-CB98-4C34-945C-0901B17D3C57}" destId="{8784E675-9D1E-42DD-88A5-9B5E2F71F36E}" srcOrd="2" destOrd="0" presId="urn:microsoft.com/office/officeart/2005/8/layout/venn2"/>
    <dgm:cxn modelId="{6B14EF99-3262-4F90-B375-95AA83B476B0}" type="presParOf" srcId="{8784E675-9D1E-42DD-88A5-9B5E2F71F36E}" destId="{F6F3170A-DDC4-4C03-8153-09D09E170795}" srcOrd="0" destOrd="0" presId="urn:microsoft.com/office/officeart/2005/8/layout/venn2"/>
    <dgm:cxn modelId="{5872F437-3914-425F-9E3D-57AAE3CA3F3B}" type="presParOf" srcId="{8784E675-9D1E-42DD-88A5-9B5E2F71F36E}" destId="{506374B4-9F2C-4E43-866E-08607EA3A04F}" srcOrd="1" destOrd="0" presId="urn:microsoft.com/office/officeart/2005/8/layout/venn2"/>
    <dgm:cxn modelId="{B0C6FD96-5A93-4C5E-8562-54A0EE8FAD28}" type="presParOf" srcId="{8E94D0C4-CB98-4C34-945C-0901B17D3C57}" destId="{EBAC6D73-4661-4C3A-BE15-61F8DA20E602}" srcOrd="3" destOrd="0" presId="urn:microsoft.com/office/officeart/2005/8/layout/venn2"/>
    <dgm:cxn modelId="{8328C702-D930-4F33-8A64-FE6AC4BA6A4F}" type="presParOf" srcId="{EBAC6D73-4661-4C3A-BE15-61F8DA20E602}" destId="{ED34FBF5-124B-497C-9920-1189491D1E96}" srcOrd="0" destOrd="0" presId="urn:microsoft.com/office/officeart/2005/8/layout/venn2"/>
    <dgm:cxn modelId="{97CC98FA-96F5-4F03-8024-0037A2085057}" type="presParOf" srcId="{EBAC6D73-4661-4C3A-BE15-61F8DA20E602}" destId="{9E87A84F-F49F-4F4B-87B7-5E3821A7DBA9}" srcOrd="1" destOrd="0" presId="urn:microsoft.com/office/officeart/2005/8/layout/venn2"/>
    <dgm:cxn modelId="{80CDAFB0-C212-4917-8D65-189AC6F25D85}" type="presParOf" srcId="{8E94D0C4-CB98-4C34-945C-0901B17D3C57}" destId="{9B7D4577-EF4D-4DAE-8E54-85FD1E00C9C7}" srcOrd="4" destOrd="0" presId="urn:microsoft.com/office/officeart/2005/8/layout/venn2"/>
    <dgm:cxn modelId="{DF922656-3716-4B88-9A95-C53D643D9F13}" type="presParOf" srcId="{9B7D4577-EF4D-4DAE-8E54-85FD1E00C9C7}" destId="{F0F6A93B-1CDA-4734-841E-13421E65F11C}" srcOrd="0" destOrd="0" presId="urn:microsoft.com/office/officeart/2005/8/layout/venn2"/>
    <dgm:cxn modelId="{F14DDBFB-2B02-4CE6-A691-B7DF2E426AE7}" type="presParOf" srcId="{9B7D4577-EF4D-4DAE-8E54-85FD1E00C9C7}" destId="{1E7D5557-7F63-4A80-BAD6-574F1CFDEB57}" srcOrd="1" destOrd="0" presId="urn:microsoft.com/office/officeart/2005/8/layout/venn2"/>
    <dgm:cxn modelId="{2EB9E6A1-5201-4EF3-895C-D6D00B23A505}" type="presParOf" srcId="{8E94D0C4-CB98-4C34-945C-0901B17D3C57}" destId="{9C3CE123-7342-4471-94B5-F69ACFDA437E}" srcOrd="5" destOrd="0" presId="urn:microsoft.com/office/officeart/2005/8/layout/venn2"/>
    <dgm:cxn modelId="{1F2ACCC7-9712-4BF6-8AC5-A6ADAA581BDC}" type="presParOf" srcId="{9C3CE123-7342-4471-94B5-F69ACFDA437E}" destId="{ADDC1BB9-4E52-45FB-A37F-B666A7E04ED3}" srcOrd="0" destOrd="0" presId="urn:microsoft.com/office/officeart/2005/8/layout/venn2"/>
    <dgm:cxn modelId="{B990FE9C-0284-4122-973F-24F48B7F3A71}" type="presParOf" srcId="{9C3CE123-7342-4471-94B5-F69ACFDA437E}" destId="{24869FE9-99D7-46CB-9CB7-0E1109F5379B}" srcOrd="1" destOrd="0" presId="urn:microsoft.com/office/officeart/2005/8/layout/venn2"/>
    <dgm:cxn modelId="{53605074-531F-4D73-B1F2-83C55BA0C2C2}" type="presParOf" srcId="{8E94D0C4-CB98-4C34-945C-0901B17D3C57}" destId="{B75450CF-03DD-4126-A12C-CC483190B55E}" srcOrd="6" destOrd="0" presId="urn:microsoft.com/office/officeart/2005/8/layout/venn2"/>
    <dgm:cxn modelId="{482478E4-AAB4-441F-B84C-9E4FF14936BD}" type="presParOf" srcId="{B75450CF-03DD-4126-A12C-CC483190B55E}" destId="{C756D75C-8B37-4BC7-B469-2A54FEA2415D}" srcOrd="0" destOrd="0" presId="urn:microsoft.com/office/officeart/2005/8/layout/venn2"/>
    <dgm:cxn modelId="{A6EB9D5C-B9B5-4707-8DEF-26A5F6FC9F4B}" type="presParOf" srcId="{B75450CF-03DD-4126-A12C-CC483190B55E}" destId="{EBEC2C45-0EF3-418C-8D5A-FB7CE34CF23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3AAC35-489B-44FD-B3B0-FA14F72F3EDF}" type="doc">
      <dgm:prSet loTypeId="urn:microsoft.com/office/officeart/2005/8/layout/cycle1" loCatId="cycle" qsTypeId="urn:microsoft.com/office/officeart/2005/8/quickstyle/simple1" qsCatId="simple" csTypeId="urn:microsoft.com/office/officeart/2005/8/colors/accent1_2" csCatId="accent1"/>
      <dgm:spPr/>
    </dgm:pt>
    <dgm:pt modelId="{5D9E9A72-7B08-4B27-AE69-39C8006D2A3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Systemic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assessment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to collect data</a:t>
          </a:r>
        </a:p>
      </dgm:t>
    </dgm:pt>
    <dgm:pt modelId="{0D116E23-B7C5-4B53-B756-42E1B925DF1E}" type="parTrans" cxnId="{D2BC8C0B-4D08-4B32-938F-6165A148D7AF}">
      <dgm:prSet/>
      <dgm:spPr/>
    </dgm:pt>
    <dgm:pt modelId="{0CAB47C8-1960-45AA-8744-ACE2E2652FAC}" type="sibTrans" cxnId="{D2BC8C0B-4D08-4B32-938F-6165A148D7AF}">
      <dgm:prSet/>
      <dgm:spPr/>
    </dgm:pt>
    <dgm:pt modelId="{1DEFD4E9-DD3F-4A42-8B36-C7BDEB1D3E8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Develop Goals</a:t>
          </a:r>
        </a:p>
      </dgm:t>
    </dgm:pt>
    <dgm:pt modelId="{C5DE4F42-7031-452C-8596-9738EC485995}" type="parTrans" cxnId="{D236DFAE-1806-453A-90A3-088A17A31A1E}">
      <dgm:prSet/>
      <dgm:spPr/>
    </dgm:pt>
    <dgm:pt modelId="{DD188977-0BD7-4592-A7FD-B09ACB81DBF8}" type="sibTrans" cxnId="{D236DFAE-1806-453A-90A3-088A17A31A1E}">
      <dgm:prSet/>
      <dgm:spPr/>
    </dgm:pt>
    <dgm:pt modelId="{15039019-35AD-4C2F-B323-D81CCC3F893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Strategically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prioritize goals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align with the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mission of schools</a:t>
          </a:r>
        </a:p>
      </dgm:t>
    </dgm:pt>
    <dgm:pt modelId="{9B42BDEC-EA50-446F-9377-A6F839AADD79}" type="parTrans" cxnId="{A3A9812A-C6D5-46F3-BF54-81BFD13D3418}">
      <dgm:prSet/>
      <dgm:spPr/>
    </dgm:pt>
    <dgm:pt modelId="{7419A4D4-48D2-480E-8180-A08D8801CF8D}" type="sibTrans" cxnId="{A3A9812A-C6D5-46F3-BF54-81BFD13D3418}">
      <dgm:prSet/>
      <dgm:spPr/>
    </dgm:pt>
    <dgm:pt modelId="{2181E61B-B2BB-4B35-91CB-80F5270009B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Interventions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integrated with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the educational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program</a:t>
          </a:r>
        </a:p>
      </dgm:t>
    </dgm:pt>
    <dgm:pt modelId="{95FA2C37-1F39-49CE-9D3A-D949E3C09801}" type="parTrans" cxnId="{49C2890F-1F48-4789-BA2A-B4E96C8DD6AE}">
      <dgm:prSet/>
      <dgm:spPr/>
    </dgm:pt>
    <dgm:pt modelId="{97516B91-7115-40B1-969F-6683F6BF5A35}" type="sibTrans" cxnId="{49C2890F-1F48-4789-BA2A-B4E96C8DD6AE}">
      <dgm:prSet/>
      <dgm:spPr/>
    </dgm:pt>
    <dgm:pt modelId="{DC6ECBAB-3E36-4A53-B745-0E78D69AAC2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Systemic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Implementation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through multiple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levels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programmatic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intervention</a:t>
          </a:r>
        </a:p>
      </dgm:t>
    </dgm:pt>
    <dgm:pt modelId="{28D8EF8C-C9A6-455E-B4BB-DE006C6ADFBA}" type="parTrans" cxnId="{082E4795-F93D-40EA-A129-48EA1DC18766}">
      <dgm:prSet/>
      <dgm:spPr/>
    </dgm:pt>
    <dgm:pt modelId="{F50FED8F-BC18-4DB9-BB94-3FB54C0F8C90}" type="sibTrans" cxnId="{082E4795-F93D-40EA-A129-48EA1DC18766}">
      <dgm:prSet/>
      <dgm:spPr/>
    </dgm:pt>
    <dgm:pt modelId="{56CA4268-D5B1-4030-9D6A-CDEEFB73FDB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Results data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collected</a:t>
          </a:r>
        </a:p>
      </dgm:t>
    </dgm:pt>
    <dgm:pt modelId="{CF7B9442-B474-435D-AE12-B85718342B54}" type="parTrans" cxnId="{C2675037-B35D-4EFB-A0BC-BC348A53E1F8}">
      <dgm:prSet/>
      <dgm:spPr/>
    </dgm:pt>
    <dgm:pt modelId="{C9ED6725-2F99-4950-BFD9-498264A76BE6}" type="sibTrans" cxnId="{C2675037-B35D-4EFB-A0BC-BC348A53E1F8}">
      <dgm:prSet/>
      <dgm:spPr/>
    </dgm:pt>
    <dgm:pt modelId="{8E124B69-DD83-4D2B-ADE2-172D3D8F3AA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Analyze and present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data for 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evaluation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and audit</a:t>
          </a:r>
        </a:p>
      </dgm:t>
    </dgm:pt>
    <dgm:pt modelId="{91CA35E7-DD47-4C76-A0D5-892CE850221E}" type="parTrans" cxnId="{BF3531CE-6F45-46A4-A8A9-A6958820D84D}">
      <dgm:prSet/>
      <dgm:spPr/>
    </dgm:pt>
    <dgm:pt modelId="{2646A654-F666-4FEC-B921-80BD9BFEA3E8}" type="sibTrans" cxnId="{BF3531CE-6F45-46A4-A8A9-A6958820D84D}">
      <dgm:prSet/>
      <dgm:spPr/>
    </dgm:pt>
    <dgm:pt modelId="{88BC3606-47B8-4E4B-AE3C-0D2F694799D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revisions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Serifa Std 45 Light" pitchFamily="18" charset="0"/>
              <a:cs typeface="Arial" panose="020B0604020202020204" pitchFamily="34" charset="0"/>
            </a:rPr>
            <a:t>as needed</a:t>
          </a:r>
        </a:p>
      </dgm:t>
    </dgm:pt>
    <dgm:pt modelId="{1FD7B9C9-0847-41E4-9C48-5D474429CA7D}" type="parTrans" cxnId="{98614B84-E655-49DB-800D-ECF3426B0E0B}">
      <dgm:prSet/>
      <dgm:spPr/>
    </dgm:pt>
    <dgm:pt modelId="{2E7C4F51-6858-4BF4-B4A5-80ADAFF1C9B1}" type="sibTrans" cxnId="{98614B84-E655-49DB-800D-ECF3426B0E0B}">
      <dgm:prSet/>
      <dgm:spPr/>
    </dgm:pt>
    <dgm:pt modelId="{6EDEA48E-83F4-4958-8EAF-D164F3294B4D}" type="pres">
      <dgm:prSet presAssocID="{743AAC35-489B-44FD-B3B0-FA14F72F3EDF}" presName="cycle" presStyleCnt="0">
        <dgm:presLayoutVars>
          <dgm:dir/>
          <dgm:resizeHandles val="exact"/>
        </dgm:presLayoutVars>
      </dgm:prSet>
      <dgm:spPr/>
    </dgm:pt>
    <dgm:pt modelId="{986E2395-7294-4E35-AC73-4960D041BE0D}" type="pres">
      <dgm:prSet presAssocID="{5D9E9A72-7B08-4B27-AE69-39C8006D2A38}" presName="dummy" presStyleCnt="0"/>
      <dgm:spPr/>
    </dgm:pt>
    <dgm:pt modelId="{24C01E13-0351-4B99-B400-351E152ED0DB}" type="pres">
      <dgm:prSet presAssocID="{5D9E9A72-7B08-4B27-AE69-39C8006D2A38}" presName="node" presStyleLbl="revTx" presStyleIdx="0" presStyleCnt="8">
        <dgm:presLayoutVars>
          <dgm:bulletEnabled val="1"/>
        </dgm:presLayoutVars>
      </dgm:prSet>
      <dgm:spPr/>
    </dgm:pt>
    <dgm:pt modelId="{46FEB7F8-476D-40C0-BB7D-A438FF47C82D}" type="pres">
      <dgm:prSet presAssocID="{0CAB47C8-1960-45AA-8744-ACE2E2652FAC}" presName="sibTrans" presStyleLbl="node1" presStyleIdx="0" presStyleCnt="8"/>
      <dgm:spPr/>
    </dgm:pt>
    <dgm:pt modelId="{4B7A99A1-F43C-4456-9121-017245766E88}" type="pres">
      <dgm:prSet presAssocID="{1DEFD4E9-DD3F-4A42-8B36-C7BDEB1D3E81}" presName="dummy" presStyleCnt="0"/>
      <dgm:spPr/>
    </dgm:pt>
    <dgm:pt modelId="{202DDCE0-57B3-4826-9D74-A10175E4EEB1}" type="pres">
      <dgm:prSet presAssocID="{1DEFD4E9-DD3F-4A42-8B36-C7BDEB1D3E81}" presName="node" presStyleLbl="revTx" presStyleIdx="1" presStyleCnt="8">
        <dgm:presLayoutVars>
          <dgm:bulletEnabled val="1"/>
        </dgm:presLayoutVars>
      </dgm:prSet>
      <dgm:spPr/>
    </dgm:pt>
    <dgm:pt modelId="{7CB10DAD-5500-4D45-BA00-9095BEC6266A}" type="pres">
      <dgm:prSet presAssocID="{DD188977-0BD7-4592-A7FD-B09ACB81DBF8}" presName="sibTrans" presStyleLbl="node1" presStyleIdx="1" presStyleCnt="8"/>
      <dgm:spPr/>
    </dgm:pt>
    <dgm:pt modelId="{B5AED114-5A08-4AF7-A302-FE07321A5F60}" type="pres">
      <dgm:prSet presAssocID="{15039019-35AD-4C2F-B323-D81CCC3F893B}" presName="dummy" presStyleCnt="0"/>
      <dgm:spPr/>
    </dgm:pt>
    <dgm:pt modelId="{BAAF3811-ACF7-4AE9-A6D7-CA9DDC9F4C4C}" type="pres">
      <dgm:prSet presAssocID="{15039019-35AD-4C2F-B323-D81CCC3F893B}" presName="node" presStyleLbl="revTx" presStyleIdx="2" presStyleCnt="8">
        <dgm:presLayoutVars>
          <dgm:bulletEnabled val="1"/>
        </dgm:presLayoutVars>
      </dgm:prSet>
      <dgm:spPr/>
    </dgm:pt>
    <dgm:pt modelId="{4C3CE259-FE14-481D-A234-2AAC4E1951FA}" type="pres">
      <dgm:prSet presAssocID="{7419A4D4-48D2-480E-8180-A08D8801CF8D}" presName="sibTrans" presStyleLbl="node1" presStyleIdx="2" presStyleCnt="8"/>
      <dgm:spPr/>
    </dgm:pt>
    <dgm:pt modelId="{745394F6-2646-4CF3-B91E-AB264B23F9E6}" type="pres">
      <dgm:prSet presAssocID="{2181E61B-B2BB-4B35-91CB-80F5270009BE}" presName="dummy" presStyleCnt="0"/>
      <dgm:spPr/>
    </dgm:pt>
    <dgm:pt modelId="{449D85A6-285A-4221-90A7-14B5D02F4783}" type="pres">
      <dgm:prSet presAssocID="{2181E61B-B2BB-4B35-91CB-80F5270009BE}" presName="node" presStyleLbl="revTx" presStyleIdx="3" presStyleCnt="8">
        <dgm:presLayoutVars>
          <dgm:bulletEnabled val="1"/>
        </dgm:presLayoutVars>
      </dgm:prSet>
      <dgm:spPr/>
    </dgm:pt>
    <dgm:pt modelId="{BBAC9BA0-15BC-4883-A582-2A900BD60209}" type="pres">
      <dgm:prSet presAssocID="{97516B91-7115-40B1-969F-6683F6BF5A35}" presName="sibTrans" presStyleLbl="node1" presStyleIdx="3" presStyleCnt="8"/>
      <dgm:spPr/>
    </dgm:pt>
    <dgm:pt modelId="{C256122E-069D-4236-8DDB-2A958E4D3BFE}" type="pres">
      <dgm:prSet presAssocID="{DC6ECBAB-3E36-4A53-B745-0E78D69AAC2C}" presName="dummy" presStyleCnt="0"/>
      <dgm:spPr/>
    </dgm:pt>
    <dgm:pt modelId="{29345BFB-5996-4B60-BB54-40F9D047520F}" type="pres">
      <dgm:prSet presAssocID="{DC6ECBAB-3E36-4A53-B745-0E78D69AAC2C}" presName="node" presStyleLbl="revTx" presStyleIdx="4" presStyleCnt="8">
        <dgm:presLayoutVars>
          <dgm:bulletEnabled val="1"/>
        </dgm:presLayoutVars>
      </dgm:prSet>
      <dgm:spPr/>
    </dgm:pt>
    <dgm:pt modelId="{ECBA807F-4B11-4CD2-97A9-8D5E705D2483}" type="pres">
      <dgm:prSet presAssocID="{F50FED8F-BC18-4DB9-BB94-3FB54C0F8C90}" presName="sibTrans" presStyleLbl="node1" presStyleIdx="4" presStyleCnt="8"/>
      <dgm:spPr/>
    </dgm:pt>
    <dgm:pt modelId="{FA3DF2CC-1FC1-4F8D-B606-D6CC9993B7B8}" type="pres">
      <dgm:prSet presAssocID="{56CA4268-D5B1-4030-9D6A-CDEEFB73FDBA}" presName="dummy" presStyleCnt="0"/>
      <dgm:spPr/>
    </dgm:pt>
    <dgm:pt modelId="{ADE484CD-9BE3-4429-9561-7D46D750B55E}" type="pres">
      <dgm:prSet presAssocID="{56CA4268-D5B1-4030-9D6A-CDEEFB73FDBA}" presName="node" presStyleLbl="revTx" presStyleIdx="5" presStyleCnt="8">
        <dgm:presLayoutVars>
          <dgm:bulletEnabled val="1"/>
        </dgm:presLayoutVars>
      </dgm:prSet>
      <dgm:spPr/>
    </dgm:pt>
    <dgm:pt modelId="{0F894E24-85F3-48F6-A1CC-D571310A7890}" type="pres">
      <dgm:prSet presAssocID="{C9ED6725-2F99-4950-BFD9-498264A76BE6}" presName="sibTrans" presStyleLbl="node1" presStyleIdx="5" presStyleCnt="8"/>
      <dgm:spPr/>
    </dgm:pt>
    <dgm:pt modelId="{D4F70E4B-E28A-4785-8CD2-96CC952BA316}" type="pres">
      <dgm:prSet presAssocID="{8E124B69-DD83-4D2B-ADE2-172D3D8F3AA9}" presName="dummy" presStyleCnt="0"/>
      <dgm:spPr/>
    </dgm:pt>
    <dgm:pt modelId="{283C7E48-54B8-4338-860D-A23B69A053B1}" type="pres">
      <dgm:prSet presAssocID="{8E124B69-DD83-4D2B-ADE2-172D3D8F3AA9}" presName="node" presStyleLbl="revTx" presStyleIdx="6" presStyleCnt="8">
        <dgm:presLayoutVars>
          <dgm:bulletEnabled val="1"/>
        </dgm:presLayoutVars>
      </dgm:prSet>
      <dgm:spPr/>
    </dgm:pt>
    <dgm:pt modelId="{83A9A258-D96C-4AB9-B5EA-3B12A2908CA6}" type="pres">
      <dgm:prSet presAssocID="{2646A654-F666-4FEC-B921-80BD9BFEA3E8}" presName="sibTrans" presStyleLbl="node1" presStyleIdx="6" presStyleCnt="8"/>
      <dgm:spPr/>
    </dgm:pt>
    <dgm:pt modelId="{DDE24579-7E20-470D-A9EA-078236A344A9}" type="pres">
      <dgm:prSet presAssocID="{88BC3606-47B8-4E4B-AE3C-0D2F694799D8}" presName="dummy" presStyleCnt="0"/>
      <dgm:spPr/>
    </dgm:pt>
    <dgm:pt modelId="{D25E484A-3B18-4390-9E39-8F98F99F9788}" type="pres">
      <dgm:prSet presAssocID="{88BC3606-47B8-4E4B-AE3C-0D2F694799D8}" presName="node" presStyleLbl="revTx" presStyleIdx="7" presStyleCnt="8">
        <dgm:presLayoutVars>
          <dgm:bulletEnabled val="1"/>
        </dgm:presLayoutVars>
      </dgm:prSet>
      <dgm:spPr/>
    </dgm:pt>
    <dgm:pt modelId="{102C5B5E-46D9-4149-837A-7C58EBE9B9C5}" type="pres">
      <dgm:prSet presAssocID="{2E7C4F51-6858-4BF4-B4A5-80ADAFF1C9B1}" presName="sibTrans" presStyleLbl="node1" presStyleIdx="7" presStyleCnt="8"/>
      <dgm:spPr/>
    </dgm:pt>
  </dgm:ptLst>
  <dgm:cxnLst>
    <dgm:cxn modelId="{80535009-EA64-4D73-BC00-0B3C1FAC6624}" type="presOf" srcId="{5D9E9A72-7B08-4B27-AE69-39C8006D2A38}" destId="{24C01E13-0351-4B99-B400-351E152ED0DB}" srcOrd="0" destOrd="0" presId="urn:microsoft.com/office/officeart/2005/8/layout/cycle1"/>
    <dgm:cxn modelId="{D2BC8C0B-4D08-4B32-938F-6165A148D7AF}" srcId="{743AAC35-489B-44FD-B3B0-FA14F72F3EDF}" destId="{5D9E9A72-7B08-4B27-AE69-39C8006D2A38}" srcOrd="0" destOrd="0" parTransId="{0D116E23-B7C5-4B53-B756-42E1B925DF1E}" sibTransId="{0CAB47C8-1960-45AA-8744-ACE2E2652FAC}"/>
    <dgm:cxn modelId="{49C2890F-1F48-4789-BA2A-B4E96C8DD6AE}" srcId="{743AAC35-489B-44FD-B3B0-FA14F72F3EDF}" destId="{2181E61B-B2BB-4B35-91CB-80F5270009BE}" srcOrd="3" destOrd="0" parTransId="{95FA2C37-1F39-49CE-9D3A-D949E3C09801}" sibTransId="{97516B91-7115-40B1-969F-6683F6BF5A35}"/>
    <dgm:cxn modelId="{29C68E10-1EBC-487F-B01E-50BCB22429E7}" type="presOf" srcId="{DC6ECBAB-3E36-4A53-B745-0E78D69AAC2C}" destId="{29345BFB-5996-4B60-BB54-40F9D047520F}" srcOrd="0" destOrd="0" presId="urn:microsoft.com/office/officeart/2005/8/layout/cycle1"/>
    <dgm:cxn modelId="{8C2D691A-2D89-4340-BBF7-475E0AF1AA87}" type="presOf" srcId="{15039019-35AD-4C2F-B323-D81CCC3F893B}" destId="{BAAF3811-ACF7-4AE9-A6D7-CA9DDC9F4C4C}" srcOrd="0" destOrd="0" presId="urn:microsoft.com/office/officeart/2005/8/layout/cycle1"/>
    <dgm:cxn modelId="{A3A9812A-C6D5-46F3-BF54-81BFD13D3418}" srcId="{743AAC35-489B-44FD-B3B0-FA14F72F3EDF}" destId="{15039019-35AD-4C2F-B323-D81CCC3F893B}" srcOrd="2" destOrd="0" parTransId="{9B42BDEC-EA50-446F-9377-A6F839AADD79}" sibTransId="{7419A4D4-48D2-480E-8180-A08D8801CF8D}"/>
    <dgm:cxn modelId="{C2675037-B35D-4EFB-A0BC-BC348A53E1F8}" srcId="{743AAC35-489B-44FD-B3B0-FA14F72F3EDF}" destId="{56CA4268-D5B1-4030-9D6A-CDEEFB73FDBA}" srcOrd="5" destOrd="0" parTransId="{CF7B9442-B474-435D-AE12-B85718342B54}" sibTransId="{C9ED6725-2F99-4950-BFD9-498264A76BE6}"/>
    <dgm:cxn modelId="{50920767-3444-4B76-8582-3D36019600B3}" type="presOf" srcId="{2181E61B-B2BB-4B35-91CB-80F5270009BE}" destId="{449D85A6-285A-4221-90A7-14B5D02F4783}" srcOrd="0" destOrd="0" presId="urn:microsoft.com/office/officeart/2005/8/layout/cycle1"/>
    <dgm:cxn modelId="{3C942C48-8414-44B9-9424-31A094980387}" type="presOf" srcId="{2E7C4F51-6858-4BF4-B4A5-80ADAFF1C9B1}" destId="{102C5B5E-46D9-4149-837A-7C58EBE9B9C5}" srcOrd="0" destOrd="0" presId="urn:microsoft.com/office/officeart/2005/8/layout/cycle1"/>
    <dgm:cxn modelId="{F0A3DB49-088D-4430-94D3-0F01D7342C45}" type="presOf" srcId="{88BC3606-47B8-4E4B-AE3C-0D2F694799D8}" destId="{D25E484A-3B18-4390-9E39-8F98F99F9788}" srcOrd="0" destOrd="0" presId="urn:microsoft.com/office/officeart/2005/8/layout/cycle1"/>
    <dgm:cxn modelId="{98614B84-E655-49DB-800D-ECF3426B0E0B}" srcId="{743AAC35-489B-44FD-B3B0-FA14F72F3EDF}" destId="{88BC3606-47B8-4E4B-AE3C-0D2F694799D8}" srcOrd="7" destOrd="0" parTransId="{1FD7B9C9-0847-41E4-9C48-5D474429CA7D}" sibTransId="{2E7C4F51-6858-4BF4-B4A5-80ADAFF1C9B1}"/>
    <dgm:cxn modelId="{FA00088A-C32C-4CBB-ABE3-F25C272066EF}" type="presOf" srcId="{8E124B69-DD83-4D2B-ADE2-172D3D8F3AA9}" destId="{283C7E48-54B8-4338-860D-A23B69A053B1}" srcOrd="0" destOrd="0" presId="urn:microsoft.com/office/officeart/2005/8/layout/cycle1"/>
    <dgm:cxn modelId="{082E4795-F93D-40EA-A129-48EA1DC18766}" srcId="{743AAC35-489B-44FD-B3B0-FA14F72F3EDF}" destId="{DC6ECBAB-3E36-4A53-B745-0E78D69AAC2C}" srcOrd="4" destOrd="0" parTransId="{28D8EF8C-C9A6-455E-B4BB-DE006C6ADFBA}" sibTransId="{F50FED8F-BC18-4DB9-BB94-3FB54C0F8C90}"/>
    <dgm:cxn modelId="{50CE0C9C-B27B-45D6-9D79-BEAAA45376CC}" type="presOf" srcId="{DD188977-0BD7-4592-A7FD-B09ACB81DBF8}" destId="{7CB10DAD-5500-4D45-BA00-9095BEC6266A}" srcOrd="0" destOrd="0" presId="urn:microsoft.com/office/officeart/2005/8/layout/cycle1"/>
    <dgm:cxn modelId="{2B43D49C-84A7-42AB-B66E-FE1F094E570E}" type="presOf" srcId="{1DEFD4E9-DD3F-4A42-8B36-C7BDEB1D3E81}" destId="{202DDCE0-57B3-4826-9D74-A10175E4EEB1}" srcOrd="0" destOrd="0" presId="urn:microsoft.com/office/officeart/2005/8/layout/cycle1"/>
    <dgm:cxn modelId="{D236DFAE-1806-453A-90A3-088A17A31A1E}" srcId="{743AAC35-489B-44FD-B3B0-FA14F72F3EDF}" destId="{1DEFD4E9-DD3F-4A42-8B36-C7BDEB1D3E81}" srcOrd="1" destOrd="0" parTransId="{C5DE4F42-7031-452C-8596-9738EC485995}" sibTransId="{DD188977-0BD7-4592-A7FD-B09ACB81DBF8}"/>
    <dgm:cxn modelId="{8D0E88BB-549D-4CD9-8EC7-77A5B717A032}" type="presOf" srcId="{0CAB47C8-1960-45AA-8744-ACE2E2652FAC}" destId="{46FEB7F8-476D-40C0-BB7D-A438FF47C82D}" srcOrd="0" destOrd="0" presId="urn:microsoft.com/office/officeart/2005/8/layout/cycle1"/>
    <dgm:cxn modelId="{BF3531CE-6F45-46A4-A8A9-A6958820D84D}" srcId="{743AAC35-489B-44FD-B3B0-FA14F72F3EDF}" destId="{8E124B69-DD83-4D2B-ADE2-172D3D8F3AA9}" srcOrd="6" destOrd="0" parTransId="{91CA35E7-DD47-4C76-A0D5-892CE850221E}" sibTransId="{2646A654-F666-4FEC-B921-80BD9BFEA3E8}"/>
    <dgm:cxn modelId="{A7D827D3-46D8-47FA-B731-A3E39BFE2F1D}" type="presOf" srcId="{743AAC35-489B-44FD-B3B0-FA14F72F3EDF}" destId="{6EDEA48E-83F4-4958-8EAF-D164F3294B4D}" srcOrd="0" destOrd="0" presId="urn:microsoft.com/office/officeart/2005/8/layout/cycle1"/>
    <dgm:cxn modelId="{81BFEFDD-F938-45CD-B6F9-482EB45BB0E7}" type="presOf" srcId="{C9ED6725-2F99-4950-BFD9-498264A76BE6}" destId="{0F894E24-85F3-48F6-A1CC-D571310A7890}" srcOrd="0" destOrd="0" presId="urn:microsoft.com/office/officeart/2005/8/layout/cycle1"/>
    <dgm:cxn modelId="{2C9F8FE4-1CA7-44CB-A825-ABDB6D780BE8}" type="presOf" srcId="{97516B91-7115-40B1-969F-6683F6BF5A35}" destId="{BBAC9BA0-15BC-4883-A582-2A900BD60209}" srcOrd="0" destOrd="0" presId="urn:microsoft.com/office/officeart/2005/8/layout/cycle1"/>
    <dgm:cxn modelId="{2AF53DED-AA20-4FAE-A308-768C2BD800C7}" type="presOf" srcId="{7419A4D4-48D2-480E-8180-A08D8801CF8D}" destId="{4C3CE259-FE14-481D-A234-2AAC4E1951FA}" srcOrd="0" destOrd="0" presId="urn:microsoft.com/office/officeart/2005/8/layout/cycle1"/>
    <dgm:cxn modelId="{D6B3AFF9-E2E4-4650-8A4C-BFAE3F97C383}" type="presOf" srcId="{56CA4268-D5B1-4030-9D6A-CDEEFB73FDBA}" destId="{ADE484CD-9BE3-4429-9561-7D46D750B55E}" srcOrd="0" destOrd="0" presId="urn:microsoft.com/office/officeart/2005/8/layout/cycle1"/>
    <dgm:cxn modelId="{56B60FFB-7D02-424E-8076-BA8F1C6FDE96}" type="presOf" srcId="{2646A654-F666-4FEC-B921-80BD9BFEA3E8}" destId="{83A9A258-D96C-4AB9-B5EA-3B12A2908CA6}" srcOrd="0" destOrd="0" presId="urn:microsoft.com/office/officeart/2005/8/layout/cycle1"/>
    <dgm:cxn modelId="{EC5FE9FB-986D-4B81-8430-88D2E405C4A0}" type="presOf" srcId="{F50FED8F-BC18-4DB9-BB94-3FB54C0F8C90}" destId="{ECBA807F-4B11-4CD2-97A9-8D5E705D2483}" srcOrd="0" destOrd="0" presId="urn:microsoft.com/office/officeart/2005/8/layout/cycle1"/>
    <dgm:cxn modelId="{C6F17E38-C620-49E0-BE51-46EE8DB4E5BE}" type="presParOf" srcId="{6EDEA48E-83F4-4958-8EAF-D164F3294B4D}" destId="{986E2395-7294-4E35-AC73-4960D041BE0D}" srcOrd="0" destOrd="0" presId="urn:microsoft.com/office/officeart/2005/8/layout/cycle1"/>
    <dgm:cxn modelId="{110C3C14-42D7-4E88-8B92-5254B065D863}" type="presParOf" srcId="{6EDEA48E-83F4-4958-8EAF-D164F3294B4D}" destId="{24C01E13-0351-4B99-B400-351E152ED0DB}" srcOrd="1" destOrd="0" presId="urn:microsoft.com/office/officeart/2005/8/layout/cycle1"/>
    <dgm:cxn modelId="{CB90F0C4-CE9E-44B5-9357-EC2934E3369A}" type="presParOf" srcId="{6EDEA48E-83F4-4958-8EAF-D164F3294B4D}" destId="{46FEB7F8-476D-40C0-BB7D-A438FF47C82D}" srcOrd="2" destOrd="0" presId="urn:microsoft.com/office/officeart/2005/8/layout/cycle1"/>
    <dgm:cxn modelId="{69598CB7-4C29-4456-B603-C2E5D3EEF651}" type="presParOf" srcId="{6EDEA48E-83F4-4958-8EAF-D164F3294B4D}" destId="{4B7A99A1-F43C-4456-9121-017245766E88}" srcOrd="3" destOrd="0" presId="urn:microsoft.com/office/officeart/2005/8/layout/cycle1"/>
    <dgm:cxn modelId="{8DE9E60D-EDA2-4655-87CD-475E9602A0D6}" type="presParOf" srcId="{6EDEA48E-83F4-4958-8EAF-D164F3294B4D}" destId="{202DDCE0-57B3-4826-9D74-A10175E4EEB1}" srcOrd="4" destOrd="0" presId="urn:microsoft.com/office/officeart/2005/8/layout/cycle1"/>
    <dgm:cxn modelId="{1B11E848-A46E-4D24-B985-012CFF3F3C31}" type="presParOf" srcId="{6EDEA48E-83F4-4958-8EAF-D164F3294B4D}" destId="{7CB10DAD-5500-4D45-BA00-9095BEC6266A}" srcOrd="5" destOrd="0" presId="urn:microsoft.com/office/officeart/2005/8/layout/cycle1"/>
    <dgm:cxn modelId="{F009857F-7DD6-49B9-AFFB-97EC07CFFCC9}" type="presParOf" srcId="{6EDEA48E-83F4-4958-8EAF-D164F3294B4D}" destId="{B5AED114-5A08-4AF7-A302-FE07321A5F60}" srcOrd="6" destOrd="0" presId="urn:microsoft.com/office/officeart/2005/8/layout/cycle1"/>
    <dgm:cxn modelId="{2185807D-2905-49AA-9391-7FD3A72ADB9C}" type="presParOf" srcId="{6EDEA48E-83F4-4958-8EAF-D164F3294B4D}" destId="{BAAF3811-ACF7-4AE9-A6D7-CA9DDC9F4C4C}" srcOrd="7" destOrd="0" presId="urn:microsoft.com/office/officeart/2005/8/layout/cycle1"/>
    <dgm:cxn modelId="{691E1101-D529-42B9-85AE-98EF643A7D41}" type="presParOf" srcId="{6EDEA48E-83F4-4958-8EAF-D164F3294B4D}" destId="{4C3CE259-FE14-481D-A234-2AAC4E1951FA}" srcOrd="8" destOrd="0" presId="urn:microsoft.com/office/officeart/2005/8/layout/cycle1"/>
    <dgm:cxn modelId="{BF18B3F6-3B58-4AB9-95A7-31B6DF6E2509}" type="presParOf" srcId="{6EDEA48E-83F4-4958-8EAF-D164F3294B4D}" destId="{745394F6-2646-4CF3-B91E-AB264B23F9E6}" srcOrd="9" destOrd="0" presId="urn:microsoft.com/office/officeart/2005/8/layout/cycle1"/>
    <dgm:cxn modelId="{60E37F1D-B2A0-407A-BB1B-50246499C7FE}" type="presParOf" srcId="{6EDEA48E-83F4-4958-8EAF-D164F3294B4D}" destId="{449D85A6-285A-4221-90A7-14B5D02F4783}" srcOrd="10" destOrd="0" presId="urn:microsoft.com/office/officeart/2005/8/layout/cycle1"/>
    <dgm:cxn modelId="{D100A052-6B4F-4575-A5D8-FE7C533A40AC}" type="presParOf" srcId="{6EDEA48E-83F4-4958-8EAF-D164F3294B4D}" destId="{BBAC9BA0-15BC-4883-A582-2A900BD60209}" srcOrd="11" destOrd="0" presId="urn:microsoft.com/office/officeart/2005/8/layout/cycle1"/>
    <dgm:cxn modelId="{298C5A81-CD88-432C-81C3-4AB73A5097E2}" type="presParOf" srcId="{6EDEA48E-83F4-4958-8EAF-D164F3294B4D}" destId="{C256122E-069D-4236-8DDB-2A958E4D3BFE}" srcOrd="12" destOrd="0" presId="urn:microsoft.com/office/officeart/2005/8/layout/cycle1"/>
    <dgm:cxn modelId="{CCDEB61D-29B8-4F1E-9B0B-382B11594798}" type="presParOf" srcId="{6EDEA48E-83F4-4958-8EAF-D164F3294B4D}" destId="{29345BFB-5996-4B60-BB54-40F9D047520F}" srcOrd="13" destOrd="0" presId="urn:microsoft.com/office/officeart/2005/8/layout/cycle1"/>
    <dgm:cxn modelId="{E06BE42E-D626-485B-AD15-4C1FAAF5C732}" type="presParOf" srcId="{6EDEA48E-83F4-4958-8EAF-D164F3294B4D}" destId="{ECBA807F-4B11-4CD2-97A9-8D5E705D2483}" srcOrd="14" destOrd="0" presId="urn:microsoft.com/office/officeart/2005/8/layout/cycle1"/>
    <dgm:cxn modelId="{4E7FEC82-6E96-4957-91E3-6675A44FDC2E}" type="presParOf" srcId="{6EDEA48E-83F4-4958-8EAF-D164F3294B4D}" destId="{FA3DF2CC-1FC1-4F8D-B606-D6CC9993B7B8}" srcOrd="15" destOrd="0" presId="urn:microsoft.com/office/officeart/2005/8/layout/cycle1"/>
    <dgm:cxn modelId="{5FD28A86-CC84-4ECC-855C-24E5D15BDFBE}" type="presParOf" srcId="{6EDEA48E-83F4-4958-8EAF-D164F3294B4D}" destId="{ADE484CD-9BE3-4429-9561-7D46D750B55E}" srcOrd="16" destOrd="0" presId="urn:microsoft.com/office/officeart/2005/8/layout/cycle1"/>
    <dgm:cxn modelId="{A2344026-5DF6-4505-8260-BA076E23405E}" type="presParOf" srcId="{6EDEA48E-83F4-4958-8EAF-D164F3294B4D}" destId="{0F894E24-85F3-48F6-A1CC-D571310A7890}" srcOrd="17" destOrd="0" presId="urn:microsoft.com/office/officeart/2005/8/layout/cycle1"/>
    <dgm:cxn modelId="{BA0B1FF3-A7D7-4B12-866C-9C928BDA5F0C}" type="presParOf" srcId="{6EDEA48E-83F4-4958-8EAF-D164F3294B4D}" destId="{D4F70E4B-E28A-4785-8CD2-96CC952BA316}" srcOrd="18" destOrd="0" presId="urn:microsoft.com/office/officeart/2005/8/layout/cycle1"/>
    <dgm:cxn modelId="{A28A75C3-3387-431E-9429-55ABCE3F664D}" type="presParOf" srcId="{6EDEA48E-83F4-4958-8EAF-D164F3294B4D}" destId="{283C7E48-54B8-4338-860D-A23B69A053B1}" srcOrd="19" destOrd="0" presId="urn:microsoft.com/office/officeart/2005/8/layout/cycle1"/>
    <dgm:cxn modelId="{FF9EA19A-6B54-4B87-B102-8CC2228D512B}" type="presParOf" srcId="{6EDEA48E-83F4-4958-8EAF-D164F3294B4D}" destId="{83A9A258-D96C-4AB9-B5EA-3B12A2908CA6}" srcOrd="20" destOrd="0" presId="urn:microsoft.com/office/officeart/2005/8/layout/cycle1"/>
    <dgm:cxn modelId="{60820DBA-2CF3-45AA-8105-C85705B76D57}" type="presParOf" srcId="{6EDEA48E-83F4-4958-8EAF-D164F3294B4D}" destId="{DDE24579-7E20-470D-A9EA-078236A344A9}" srcOrd="21" destOrd="0" presId="urn:microsoft.com/office/officeart/2005/8/layout/cycle1"/>
    <dgm:cxn modelId="{F8A6B2FC-FED9-4FCC-856D-8FB5248257ED}" type="presParOf" srcId="{6EDEA48E-83F4-4958-8EAF-D164F3294B4D}" destId="{D25E484A-3B18-4390-9E39-8F98F99F9788}" srcOrd="22" destOrd="0" presId="urn:microsoft.com/office/officeart/2005/8/layout/cycle1"/>
    <dgm:cxn modelId="{C55D0024-FB86-4501-A6EC-E1832B7AA796}" type="presParOf" srcId="{6EDEA48E-83F4-4958-8EAF-D164F3294B4D}" destId="{102C5B5E-46D9-4149-837A-7C58EBE9B9C5}"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56002-D24A-42B1-A84F-98E74D2B6C4F}">
      <dsp:nvSpPr>
        <dsp:cNvPr id="0" name=""/>
        <dsp:cNvSpPr/>
      </dsp:nvSpPr>
      <dsp:spPr>
        <a:xfrm>
          <a:off x="4275816" y="246910"/>
          <a:ext cx="3396596" cy="91440"/>
        </a:xfrm>
        <a:custGeom>
          <a:avLst/>
          <a:gdLst/>
          <a:ahLst/>
          <a:cxnLst/>
          <a:rect l="0" t="0" r="0" b="0"/>
          <a:pathLst>
            <a:path>
              <a:moveTo>
                <a:pt x="0" y="45720"/>
              </a:moveTo>
              <a:lnTo>
                <a:pt x="3396596" y="45720"/>
              </a:lnTo>
              <a:lnTo>
                <a:pt x="3396596" y="129983"/>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83F2EA9-7BAF-4D71-9F0C-4CF1DE822430}">
      <dsp:nvSpPr>
        <dsp:cNvPr id="0" name=""/>
        <dsp:cNvSpPr/>
      </dsp:nvSpPr>
      <dsp:spPr>
        <a:xfrm>
          <a:off x="4275816" y="292630"/>
          <a:ext cx="1508241" cy="104531"/>
        </a:xfrm>
        <a:custGeom>
          <a:avLst/>
          <a:gdLst/>
          <a:ahLst/>
          <a:cxnLst/>
          <a:rect l="0" t="0" r="0" b="0"/>
          <a:pathLst>
            <a:path>
              <a:moveTo>
                <a:pt x="0" y="0"/>
              </a:moveTo>
              <a:lnTo>
                <a:pt x="1508241" y="0"/>
              </a:lnTo>
              <a:lnTo>
                <a:pt x="1508241" y="10453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8331FB-27E0-4B84-A2E0-9CCA7B8774E2}">
      <dsp:nvSpPr>
        <dsp:cNvPr id="0" name=""/>
        <dsp:cNvSpPr/>
      </dsp:nvSpPr>
      <dsp:spPr>
        <a:xfrm>
          <a:off x="4141430" y="292630"/>
          <a:ext cx="134385" cy="114144"/>
        </a:xfrm>
        <a:custGeom>
          <a:avLst/>
          <a:gdLst/>
          <a:ahLst/>
          <a:cxnLst/>
          <a:rect l="0" t="0" r="0" b="0"/>
          <a:pathLst>
            <a:path>
              <a:moveTo>
                <a:pt x="134385" y="0"/>
              </a:moveTo>
              <a:lnTo>
                <a:pt x="134385" y="734"/>
              </a:lnTo>
              <a:lnTo>
                <a:pt x="0" y="734"/>
              </a:lnTo>
              <a:lnTo>
                <a:pt x="0" y="11414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0A14C87-FDE1-492B-9D0A-58A88375EE1D}">
      <dsp:nvSpPr>
        <dsp:cNvPr id="0" name=""/>
        <dsp:cNvSpPr/>
      </dsp:nvSpPr>
      <dsp:spPr>
        <a:xfrm>
          <a:off x="2448967" y="292630"/>
          <a:ext cx="1826848" cy="193310"/>
        </a:xfrm>
        <a:custGeom>
          <a:avLst/>
          <a:gdLst/>
          <a:ahLst/>
          <a:cxnLst/>
          <a:rect l="0" t="0" r="0" b="0"/>
          <a:pathLst>
            <a:path>
              <a:moveTo>
                <a:pt x="1826848" y="0"/>
              </a:moveTo>
              <a:lnTo>
                <a:pt x="1826848" y="79900"/>
              </a:lnTo>
              <a:lnTo>
                <a:pt x="0" y="79900"/>
              </a:lnTo>
              <a:lnTo>
                <a:pt x="0" y="19331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25B6048-46D0-438B-9A19-A050E8C3D2A8}">
      <dsp:nvSpPr>
        <dsp:cNvPr id="0" name=""/>
        <dsp:cNvSpPr/>
      </dsp:nvSpPr>
      <dsp:spPr>
        <a:xfrm>
          <a:off x="739379" y="292630"/>
          <a:ext cx="3536436" cy="162943"/>
        </a:xfrm>
        <a:custGeom>
          <a:avLst/>
          <a:gdLst/>
          <a:ahLst/>
          <a:cxnLst/>
          <a:rect l="0" t="0" r="0" b="0"/>
          <a:pathLst>
            <a:path>
              <a:moveTo>
                <a:pt x="3536436" y="0"/>
              </a:moveTo>
              <a:lnTo>
                <a:pt x="3536436" y="49533"/>
              </a:lnTo>
              <a:lnTo>
                <a:pt x="0" y="49533"/>
              </a:lnTo>
              <a:lnTo>
                <a:pt x="0" y="162943"/>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B477E17-7D6D-44EC-8D5E-574ABA2F5E47}">
      <dsp:nvSpPr>
        <dsp:cNvPr id="0" name=""/>
        <dsp:cNvSpPr/>
      </dsp:nvSpPr>
      <dsp:spPr>
        <a:xfrm>
          <a:off x="4126557" y="0"/>
          <a:ext cx="298517" cy="29263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170274" y="42855"/>
        <a:ext cx="211083" cy="206920"/>
      </dsp:txXfrm>
    </dsp:sp>
    <dsp:sp modelId="{C6180380-3D55-46AA-AF12-0E5FFDF3DEC1}">
      <dsp:nvSpPr>
        <dsp:cNvPr id="0" name=""/>
        <dsp:cNvSpPr/>
      </dsp:nvSpPr>
      <dsp:spPr>
        <a:xfrm>
          <a:off x="31635" y="455574"/>
          <a:ext cx="1415488" cy="302057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itchFamily="34" charset="0"/>
              <a:cs typeface="Arial" pitchFamily="34" charset="0"/>
            </a:rPr>
            <a:t>Systemic Assessment</a:t>
          </a:r>
        </a:p>
        <a:p>
          <a:pPr marL="0" lvl="0" indent="0" algn="ctr" defTabSz="711200">
            <a:lnSpc>
              <a:spcPct val="90000"/>
            </a:lnSpc>
            <a:spcBef>
              <a:spcPct val="0"/>
            </a:spcBef>
            <a:spcAft>
              <a:spcPct val="35000"/>
            </a:spcAft>
            <a:buNone/>
          </a:pPr>
          <a:r>
            <a:rPr lang="en-US" sz="1000" kern="1200" dirty="0">
              <a:latin typeface="Arial" pitchFamily="34" charset="0"/>
              <a:cs typeface="Arial" pitchFamily="34" charset="0"/>
            </a:rPr>
            <a:t>Theory assists in identifying which data elements are most critical at a given developmental level  in a given context. Provide guidance  about the range of expected growth and development  in sensitive and culturally responsive ways that respect a wide range of diversities. </a:t>
          </a:r>
        </a:p>
      </dsp:txBody>
      <dsp:txXfrm>
        <a:off x="31635" y="455574"/>
        <a:ext cx="1415488" cy="3020571"/>
      </dsp:txXfrm>
    </dsp:sp>
    <dsp:sp modelId="{3C39B386-8E71-4FDF-B754-E0AEBD6AA2A3}">
      <dsp:nvSpPr>
        <dsp:cNvPr id="0" name=""/>
        <dsp:cNvSpPr/>
      </dsp:nvSpPr>
      <dsp:spPr>
        <a:xfrm>
          <a:off x="1703517" y="485941"/>
          <a:ext cx="1490900" cy="30726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Vision and Mission</a:t>
          </a:r>
        </a:p>
        <a:p>
          <a:pPr marL="0" lvl="0" indent="0" algn="ctr" defTabSz="711200">
            <a:lnSpc>
              <a:spcPct val="90000"/>
            </a:lnSpc>
            <a:spcBef>
              <a:spcPct val="0"/>
            </a:spcBef>
            <a:spcAft>
              <a:spcPct val="35000"/>
            </a:spcAft>
            <a:buNone/>
          </a:pPr>
          <a:r>
            <a:rPr lang="en-US" sz="1000" kern="1200" dirty="0">
              <a:latin typeface="Arial" pitchFamily="34" charset="0"/>
              <a:cs typeface="Arial" pitchFamily="34" charset="0"/>
            </a:rPr>
            <a:t>Theory assist in setting  a mental model of successful growth and development from a holistic perspective  that considers the past and present and points to an optimal future as a life long learner.</a:t>
          </a:r>
          <a:endParaRPr lang="en-US" sz="1000" kern="1200" dirty="0"/>
        </a:p>
      </dsp:txBody>
      <dsp:txXfrm>
        <a:off x="1703517" y="485941"/>
        <a:ext cx="1490900" cy="3072653"/>
      </dsp:txXfrm>
    </dsp:sp>
    <dsp:sp modelId="{C259A450-A673-44C8-9E38-E3607D3EA16F}">
      <dsp:nvSpPr>
        <dsp:cNvPr id="0" name=""/>
        <dsp:cNvSpPr/>
      </dsp:nvSpPr>
      <dsp:spPr>
        <a:xfrm>
          <a:off x="3435236" y="406775"/>
          <a:ext cx="1412388" cy="311609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itchFamily="34" charset="0"/>
              <a:cs typeface="Arial" pitchFamily="34" charset="0"/>
            </a:rPr>
            <a:t>Goals</a:t>
          </a:r>
        </a:p>
        <a:p>
          <a:pPr marL="0" lvl="0" indent="0" algn="ctr" defTabSz="711200">
            <a:lnSpc>
              <a:spcPct val="90000"/>
            </a:lnSpc>
            <a:spcBef>
              <a:spcPct val="0"/>
            </a:spcBef>
            <a:spcAft>
              <a:spcPct val="35000"/>
            </a:spcAft>
            <a:buNone/>
          </a:pPr>
          <a:r>
            <a:rPr lang="en-US" sz="1100" kern="1200" dirty="0">
              <a:latin typeface="Arial" pitchFamily="34" charset="0"/>
              <a:cs typeface="Arial" pitchFamily="34" charset="0"/>
            </a:rPr>
            <a:t>Theory assists in shaping rigorous goals that have relevant and feasible parameters for growth and development in the educational experience </a:t>
          </a:r>
        </a:p>
      </dsp:txBody>
      <dsp:txXfrm>
        <a:off x="3435236" y="406775"/>
        <a:ext cx="1412388" cy="3116095"/>
      </dsp:txXfrm>
    </dsp:sp>
    <dsp:sp modelId="{B768C021-67DE-4FBD-9AD8-743E574A9840}">
      <dsp:nvSpPr>
        <dsp:cNvPr id="0" name=""/>
        <dsp:cNvSpPr/>
      </dsp:nvSpPr>
      <dsp:spPr>
        <a:xfrm>
          <a:off x="5030344" y="397162"/>
          <a:ext cx="1507426" cy="315425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itchFamily="34" charset="0"/>
              <a:cs typeface="Arial" pitchFamily="34" charset="0"/>
            </a:rPr>
            <a:t>Implementation</a:t>
          </a:r>
        </a:p>
        <a:p>
          <a:pPr marL="0" lvl="0" indent="0" algn="ctr" defTabSz="622300">
            <a:lnSpc>
              <a:spcPct val="90000"/>
            </a:lnSpc>
            <a:spcBef>
              <a:spcPct val="0"/>
            </a:spcBef>
            <a:spcAft>
              <a:spcPct val="35000"/>
            </a:spcAft>
            <a:buNone/>
          </a:pPr>
          <a:endParaRPr lang="en-US" sz="800" kern="1200" dirty="0">
            <a:latin typeface="Arial" pitchFamily="34" charset="0"/>
            <a:cs typeface="Arial" pitchFamily="34" charset="0"/>
          </a:endParaRPr>
        </a:p>
        <a:p>
          <a:pPr marL="0" lvl="0" indent="0" algn="ctr" defTabSz="622300">
            <a:lnSpc>
              <a:spcPct val="90000"/>
            </a:lnSpc>
            <a:spcBef>
              <a:spcPct val="0"/>
            </a:spcBef>
            <a:spcAft>
              <a:spcPct val="35000"/>
            </a:spcAft>
            <a:buNone/>
          </a:pPr>
          <a:r>
            <a:rPr lang="en-US" sz="1100" kern="1200" dirty="0">
              <a:latin typeface="Arial" pitchFamily="34" charset="0"/>
              <a:cs typeface="Arial" pitchFamily="34" charset="0"/>
            </a:rPr>
            <a:t>Theory helps influence content,  tone, strategies, information, perspectives, and worldview to facilitate understanding, and, impart  knowledge and skill that assist in equitable goal attainment</a:t>
          </a:r>
        </a:p>
      </dsp:txBody>
      <dsp:txXfrm>
        <a:off x="5030344" y="397162"/>
        <a:ext cx="1507426" cy="3154254"/>
      </dsp:txXfrm>
    </dsp:sp>
    <dsp:sp modelId="{6E2CEF5F-82B8-46C1-B020-34A9CA220637}">
      <dsp:nvSpPr>
        <dsp:cNvPr id="0" name=""/>
        <dsp:cNvSpPr/>
      </dsp:nvSpPr>
      <dsp:spPr>
        <a:xfrm>
          <a:off x="6764591" y="376894"/>
          <a:ext cx="1815642" cy="317450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itchFamily="34" charset="0"/>
              <a:cs typeface="Arial" pitchFamily="34" charset="0"/>
            </a:rPr>
            <a:t>Accountability</a:t>
          </a:r>
        </a:p>
        <a:p>
          <a:pPr marL="0" lvl="0" indent="0" algn="ctr" defTabSz="711200">
            <a:lnSpc>
              <a:spcPct val="90000"/>
            </a:lnSpc>
            <a:spcBef>
              <a:spcPct val="0"/>
            </a:spcBef>
            <a:spcAft>
              <a:spcPct val="35000"/>
            </a:spcAft>
            <a:buNone/>
          </a:pPr>
          <a:r>
            <a:rPr lang="en-US" sz="1100" kern="1200" dirty="0">
              <a:latin typeface="Arial" pitchFamily="34" charset="0"/>
              <a:cs typeface="Arial" pitchFamily="34" charset="0"/>
            </a:rPr>
            <a:t>Theory can assist in the accountability process by offering one of the backdrops against which outcomes are measured for growth and development, the learning process, and systemic and equitable coverage within the cultural context of the school. </a:t>
          </a:r>
        </a:p>
      </dsp:txBody>
      <dsp:txXfrm>
        <a:off x="6764591" y="376894"/>
        <a:ext cx="1815642" cy="3174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2200F-C47A-40DA-AB4E-CEA3C6D5E5C2}">
      <dsp:nvSpPr>
        <dsp:cNvPr id="0" name=""/>
        <dsp:cNvSpPr/>
      </dsp:nvSpPr>
      <dsp:spPr>
        <a:xfrm>
          <a:off x="1505912" y="0"/>
          <a:ext cx="4894435" cy="489443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2060"/>
              </a:solidFill>
              <a:latin typeface="Arial" pitchFamily="34" charset="0"/>
              <a:cs typeface="Arial" pitchFamily="34" charset="0"/>
            </a:rPr>
            <a:t>Family</a:t>
          </a:r>
          <a:r>
            <a:rPr lang="en-US" sz="1800" kern="1200" dirty="0">
              <a:latin typeface="Arial" pitchFamily="34" charset="0"/>
              <a:cs typeface="Arial" pitchFamily="34" charset="0"/>
            </a:rPr>
            <a:t> </a:t>
          </a:r>
        </a:p>
      </dsp:txBody>
      <dsp:txXfrm>
        <a:off x="3035423" y="244721"/>
        <a:ext cx="1835413" cy="489443"/>
      </dsp:txXfrm>
    </dsp:sp>
    <dsp:sp modelId="{26E39E01-C1D2-4750-B0E0-20B0ECEBAF9C}">
      <dsp:nvSpPr>
        <dsp:cNvPr id="0" name=""/>
        <dsp:cNvSpPr/>
      </dsp:nvSpPr>
      <dsp:spPr>
        <a:xfrm>
          <a:off x="1823757" y="734165"/>
          <a:ext cx="4160269" cy="4160269"/>
        </a:xfrm>
        <a:prstGeom prst="ellipse">
          <a:avLst/>
        </a:prstGeom>
        <a:gradFill rotWithShape="0">
          <a:gsLst>
            <a:gs pos="0">
              <a:schemeClr val="accent2">
                <a:hueOff val="-600000"/>
                <a:satOff val="-5556"/>
                <a:lumOff val="5000"/>
                <a:alphaOff val="0"/>
                <a:shade val="51000"/>
                <a:satMod val="130000"/>
              </a:schemeClr>
            </a:gs>
            <a:gs pos="80000">
              <a:schemeClr val="accent2">
                <a:hueOff val="-600000"/>
                <a:satOff val="-5556"/>
                <a:lumOff val="5000"/>
                <a:alphaOff val="0"/>
                <a:shade val="93000"/>
                <a:satMod val="130000"/>
              </a:schemeClr>
            </a:gs>
            <a:gs pos="100000">
              <a:schemeClr val="accent2">
                <a:hueOff val="-600000"/>
                <a:satOff val="-5556"/>
                <a:lumOff val="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2060"/>
              </a:solidFill>
              <a:latin typeface="Arial" pitchFamily="34" charset="0"/>
              <a:cs typeface="Arial" pitchFamily="34" charset="0"/>
            </a:rPr>
            <a:t>District </a:t>
          </a:r>
        </a:p>
      </dsp:txBody>
      <dsp:txXfrm>
        <a:off x="3006834" y="973380"/>
        <a:ext cx="1794116" cy="478431"/>
      </dsp:txXfrm>
    </dsp:sp>
    <dsp:sp modelId="{F6F3170A-DDC4-4C03-8153-09D09E170795}">
      <dsp:nvSpPr>
        <dsp:cNvPr id="0" name=""/>
        <dsp:cNvSpPr/>
      </dsp:nvSpPr>
      <dsp:spPr>
        <a:xfrm>
          <a:off x="2208313" y="1468330"/>
          <a:ext cx="3426104" cy="3426104"/>
        </a:xfrm>
        <a:prstGeom prst="ellipse">
          <a:avLst/>
        </a:prstGeom>
        <a:gradFill rotWithShape="0">
          <a:gsLst>
            <a:gs pos="0">
              <a:schemeClr val="accent2">
                <a:hueOff val="-1200000"/>
                <a:satOff val="-11111"/>
                <a:lumOff val="10000"/>
                <a:alphaOff val="0"/>
                <a:shade val="51000"/>
                <a:satMod val="130000"/>
              </a:schemeClr>
            </a:gs>
            <a:gs pos="80000">
              <a:schemeClr val="accent2">
                <a:hueOff val="-1200000"/>
                <a:satOff val="-11111"/>
                <a:lumOff val="10000"/>
                <a:alphaOff val="0"/>
                <a:shade val="93000"/>
                <a:satMod val="130000"/>
              </a:schemeClr>
            </a:gs>
            <a:gs pos="100000">
              <a:schemeClr val="accent2">
                <a:hueOff val="-1200000"/>
                <a:satOff val="-11111"/>
                <a:lumOff val="1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2060"/>
              </a:solidFill>
              <a:latin typeface="Arial" pitchFamily="34" charset="0"/>
              <a:cs typeface="Arial" pitchFamily="34" charset="0"/>
            </a:rPr>
            <a:t>School Wide</a:t>
          </a:r>
        </a:p>
      </dsp:txBody>
      <dsp:txXfrm>
        <a:off x="3034860" y="1704731"/>
        <a:ext cx="1773009" cy="472802"/>
      </dsp:txXfrm>
    </dsp:sp>
    <dsp:sp modelId="{ED34FBF5-124B-497C-9920-1189491D1E96}">
      <dsp:nvSpPr>
        <dsp:cNvPr id="0" name=""/>
        <dsp:cNvSpPr/>
      </dsp:nvSpPr>
      <dsp:spPr>
        <a:xfrm>
          <a:off x="2575395" y="2202495"/>
          <a:ext cx="2691939" cy="2691939"/>
        </a:xfrm>
        <a:prstGeom prst="ellipse">
          <a:avLst/>
        </a:prstGeom>
        <a:gradFill rotWithShape="0">
          <a:gsLst>
            <a:gs pos="0">
              <a:schemeClr val="accent2">
                <a:hueOff val="-1800000"/>
                <a:satOff val="-16667"/>
                <a:lumOff val="15000"/>
                <a:alphaOff val="0"/>
                <a:shade val="51000"/>
                <a:satMod val="130000"/>
              </a:schemeClr>
            </a:gs>
            <a:gs pos="80000">
              <a:schemeClr val="accent2">
                <a:hueOff val="-1800000"/>
                <a:satOff val="-16667"/>
                <a:lumOff val="15000"/>
                <a:alphaOff val="0"/>
                <a:shade val="93000"/>
                <a:satMod val="130000"/>
              </a:schemeClr>
            </a:gs>
            <a:gs pos="100000">
              <a:schemeClr val="accent2">
                <a:hueOff val="-1800000"/>
                <a:satOff val="-16667"/>
                <a:lumOff val="1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2060"/>
              </a:solidFill>
              <a:latin typeface="Arial" pitchFamily="34" charset="0"/>
              <a:cs typeface="Arial" pitchFamily="34" charset="0"/>
            </a:rPr>
            <a:t>Grade Level</a:t>
          </a:r>
        </a:p>
      </dsp:txBody>
      <dsp:txXfrm>
        <a:off x="3194541" y="2444770"/>
        <a:ext cx="1453647" cy="484549"/>
      </dsp:txXfrm>
    </dsp:sp>
    <dsp:sp modelId="{F0F6A93B-1CDA-4734-841E-13421E65F11C}">
      <dsp:nvSpPr>
        <dsp:cNvPr id="0" name=""/>
        <dsp:cNvSpPr/>
      </dsp:nvSpPr>
      <dsp:spPr>
        <a:xfrm>
          <a:off x="2869032" y="2923955"/>
          <a:ext cx="2155528" cy="1957774"/>
        </a:xfrm>
        <a:prstGeom prst="ellipse">
          <a:avLst/>
        </a:prstGeom>
        <a:gradFill rotWithShape="0">
          <a:gsLst>
            <a:gs pos="0">
              <a:schemeClr val="accent2">
                <a:hueOff val="-2400000"/>
                <a:satOff val="-22222"/>
                <a:lumOff val="20000"/>
                <a:alphaOff val="0"/>
                <a:shade val="51000"/>
                <a:satMod val="130000"/>
              </a:schemeClr>
            </a:gs>
            <a:gs pos="80000">
              <a:schemeClr val="accent2">
                <a:hueOff val="-2400000"/>
                <a:satOff val="-22222"/>
                <a:lumOff val="20000"/>
                <a:alphaOff val="0"/>
                <a:shade val="93000"/>
                <a:satMod val="130000"/>
              </a:schemeClr>
            </a:gs>
            <a:gs pos="100000">
              <a:schemeClr val="accent2">
                <a:hueOff val="-2400000"/>
                <a:satOff val="-22222"/>
                <a:lumOff val="2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2060"/>
              </a:solidFill>
              <a:latin typeface="Arial" pitchFamily="34" charset="0"/>
              <a:cs typeface="Arial" pitchFamily="34" charset="0"/>
            </a:rPr>
            <a:t>Classroom</a:t>
          </a:r>
        </a:p>
      </dsp:txBody>
      <dsp:txXfrm>
        <a:off x="3246250" y="3168676"/>
        <a:ext cx="1401093" cy="489443"/>
      </dsp:txXfrm>
    </dsp:sp>
    <dsp:sp modelId="{ADDC1BB9-4E52-45FB-A37F-B666A7E04ED3}">
      <dsp:nvSpPr>
        <dsp:cNvPr id="0" name=""/>
        <dsp:cNvSpPr/>
      </dsp:nvSpPr>
      <dsp:spPr>
        <a:xfrm>
          <a:off x="3123970" y="3662420"/>
          <a:ext cx="1519587" cy="1223608"/>
        </a:xfrm>
        <a:prstGeom prst="ellipse">
          <a:avLst/>
        </a:prstGeom>
        <a:gradFill rotWithShape="0">
          <a:gsLst>
            <a:gs pos="0">
              <a:schemeClr val="accent2">
                <a:hueOff val="-3000000"/>
                <a:satOff val="-27777"/>
                <a:lumOff val="25000"/>
                <a:alphaOff val="0"/>
                <a:shade val="51000"/>
                <a:satMod val="130000"/>
              </a:schemeClr>
            </a:gs>
            <a:gs pos="80000">
              <a:schemeClr val="accent2">
                <a:hueOff val="-3000000"/>
                <a:satOff val="-27777"/>
                <a:lumOff val="25000"/>
                <a:alphaOff val="0"/>
                <a:shade val="93000"/>
                <a:satMod val="130000"/>
              </a:schemeClr>
            </a:gs>
            <a:gs pos="100000">
              <a:schemeClr val="accent2">
                <a:hueOff val="-3000000"/>
                <a:satOff val="-27777"/>
                <a:lumOff val="2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2060"/>
              </a:solidFill>
              <a:latin typeface="Arial" pitchFamily="34" charset="0"/>
              <a:cs typeface="Arial" pitchFamily="34" charset="0"/>
            </a:rPr>
            <a:t>Group</a:t>
          </a:r>
        </a:p>
      </dsp:txBody>
      <dsp:txXfrm>
        <a:off x="3367104" y="3845349"/>
        <a:ext cx="1033319" cy="294889"/>
      </dsp:txXfrm>
    </dsp:sp>
    <dsp:sp modelId="{C756D75C-8B37-4BC7-B469-2A54FEA2415D}">
      <dsp:nvSpPr>
        <dsp:cNvPr id="0" name=""/>
        <dsp:cNvSpPr/>
      </dsp:nvSpPr>
      <dsp:spPr>
        <a:xfrm>
          <a:off x="3396518" y="4160269"/>
          <a:ext cx="1094640" cy="734165"/>
        </a:xfrm>
        <a:prstGeom prst="ellipse">
          <a:avLst/>
        </a:prstGeom>
        <a:gradFill rotWithShape="0">
          <a:gsLst>
            <a:gs pos="0">
              <a:schemeClr val="accent2">
                <a:hueOff val="-3600000"/>
                <a:satOff val="-33333"/>
                <a:lumOff val="30000"/>
                <a:alphaOff val="0"/>
                <a:shade val="51000"/>
                <a:satMod val="130000"/>
              </a:schemeClr>
            </a:gs>
            <a:gs pos="80000">
              <a:schemeClr val="accent2">
                <a:hueOff val="-3600000"/>
                <a:satOff val="-33333"/>
                <a:lumOff val="30000"/>
                <a:alphaOff val="0"/>
                <a:shade val="93000"/>
                <a:satMod val="130000"/>
              </a:schemeClr>
            </a:gs>
            <a:gs pos="100000">
              <a:schemeClr val="accent2">
                <a:hueOff val="-3600000"/>
                <a:satOff val="-33333"/>
                <a:lumOff val="3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rgbClr val="002060"/>
              </a:solidFill>
              <a:latin typeface="Arial" pitchFamily="34" charset="0"/>
              <a:cs typeface="Arial" pitchFamily="34" charset="0"/>
            </a:rPr>
            <a:t>Individual</a:t>
          </a:r>
        </a:p>
      </dsp:txBody>
      <dsp:txXfrm>
        <a:off x="3556824" y="4343811"/>
        <a:ext cx="774027" cy="367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01E13-0351-4B99-B400-351E152ED0DB}">
      <dsp:nvSpPr>
        <dsp:cNvPr id="0" name=""/>
        <dsp:cNvSpPr/>
      </dsp:nvSpPr>
      <dsp:spPr>
        <a:xfrm>
          <a:off x="4878687" y="2405"/>
          <a:ext cx="770917" cy="77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Systemic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assessment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to collect data</a:t>
          </a:r>
        </a:p>
      </dsp:txBody>
      <dsp:txXfrm>
        <a:off x="4878687" y="2405"/>
        <a:ext cx="770917" cy="770917"/>
      </dsp:txXfrm>
    </dsp:sp>
    <dsp:sp modelId="{46FEB7F8-476D-40C0-BB7D-A438FF47C82D}">
      <dsp:nvSpPr>
        <dsp:cNvPr id="0" name=""/>
        <dsp:cNvSpPr/>
      </dsp:nvSpPr>
      <dsp:spPr>
        <a:xfrm>
          <a:off x="2356704" y="73911"/>
          <a:ext cx="4295652" cy="4295652"/>
        </a:xfrm>
        <a:prstGeom prst="circularArrow">
          <a:avLst>
            <a:gd name="adj1" fmla="val 3500"/>
            <a:gd name="adj2" fmla="val 216997"/>
            <a:gd name="adj3" fmla="val 19269153"/>
            <a:gd name="adj4" fmla="val 18313850"/>
            <a:gd name="adj5" fmla="val 408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DDCE0-57B3-4826-9D74-A10175E4EEB1}">
      <dsp:nvSpPr>
        <dsp:cNvPr id="0" name=""/>
        <dsp:cNvSpPr/>
      </dsp:nvSpPr>
      <dsp:spPr>
        <a:xfrm>
          <a:off x="5952945" y="1076663"/>
          <a:ext cx="770917" cy="77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Develop Goals</a:t>
          </a:r>
        </a:p>
      </dsp:txBody>
      <dsp:txXfrm>
        <a:off x="5952945" y="1076663"/>
        <a:ext cx="770917" cy="770917"/>
      </dsp:txXfrm>
    </dsp:sp>
    <dsp:sp modelId="{7CB10DAD-5500-4D45-BA00-9095BEC6266A}">
      <dsp:nvSpPr>
        <dsp:cNvPr id="0" name=""/>
        <dsp:cNvSpPr/>
      </dsp:nvSpPr>
      <dsp:spPr>
        <a:xfrm>
          <a:off x="2356704" y="73911"/>
          <a:ext cx="4295652" cy="4295652"/>
        </a:xfrm>
        <a:prstGeom prst="circularArrow">
          <a:avLst>
            <a:gd name="adj1" fmla="val 3500"/>
            <a:gd name="adj2" fmla="val 216997"/>
            <a:gd name="adj3" fmla="val 434901"/>
            <a:gd name="adj4" fmla="val 20948103"/>
            <a:gd name="adj5" fmla="val 408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F3811-ACF7-4AE9-A6D7-CA9DDC9F4C4C}">
      <dsp:nvSpPr>
        <dsp:cNvPr id="0" name=""/>
        <dsp:cNvSpPr/>
      </dsp:nvSpPr>
      <dsp:spPr>
        <a:xfrm>
          <a:off x="5952945" y="2595894"/>
          <a:ext cx="770917" cy="77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Strategically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prioritize goals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align with the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mission of schools</a:t>
          </a:r>
        </a:p>
      </dsp:txBody>
      <dsp:txXfrm>
        <a:off x="5952945" y="2595894"/>
        <a:ext cx="770917" cy="770917"/>
      </dsp:txXfrm>
    </dsp:sp>
    <dsp:sp modelId="{4C3CE259-FE14-481D-A234-2AAC4E1951FA}">
      <dsp:nvSpPr>
        <dsp:cNvPr id="0" name=""/>
        <dsp:cNvSpPr/>
      </dsp:nvSpPr>
      <dsp:spPr>
        <a:xfrm>
          <a:off x="2356704" y="73911"/>
          <a:ext cx="4295652" cy="4295652"/>
        </a:xfrm>
        <a:prstGeom prst="circularArrow">
          <a:avLst>
            <a:gd name="adj1" fmla="val 3500"/>
            <a:gd name="adj2" fmla="val 216997"/>
            <a:gd name="adj3" fmla="val 3069153"/>
            <a:gd name="adj4" fmla="val 2113850"/>
            <a:gd name="adj5" fmla="val 408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9D85A6-285A-4221-90A7-14B5D02F4783}">
      <dsp:nvSpPr>
        <dsp:cNvPr id="0" name=""/>
        <dsp:cNvSpPr/>
      </dsp:nvSpPr>
      <dsp:spPr>
        <a:xfrm>
          <a:off x="4878687" y="3670151"/>
          <a:ext cx="770917" cy="77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Interventions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integrated with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the educational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program</a:t>
          </a:r>
        </a:p>
      </dsp:txBody>
      <dsp:txXfrm>
        <a:off x="4878687" y="3670151"/>
        <a:ext cx="770917" cy="770917"/>
      </dsp:txXfrm>
    </dsp:sp>
    <dsp:sp modelId="{BBAC9BA0-15BC-4883-A582-2A900BD60209}">
      <dsp:nvSpPr>
        <dsp:cNvPr id="0" name=""/>
        <dsp:cNvSpPr/>
      </dsp:nvSpPr>
      <dsp:spPr>
        <a:xfrm>
          <a:off x="2356704" y="73911"/>
          <a:ext cx="4295652" cy="4295652"/>
        </a:xfrm>
        <a:prstGeom prst="circularArrow">
          <a:avLst>
            <a:gd name="adj1" fmla="val 3500"/>
            <a:gd name="adj2" fmla="val 216997"/>
            <a:gd name="adj3" fmla="val 5834901"/>
            <a:gd name="adj4" fmla="val 4748103"/>
            <a:gd name="adj5" fmla="val 408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345BFB-5996-4B60-BB54-40F9D047520F}">
      <dsp:nvSpPr>
        <dsp:cNvPr id="0" name=""/>
        <dsp:cNvSpPr/>
      </dsp:nvSpPr>
      <dsp:spPr>
        <a:xfrm>
          <a:off x="3359457" y="3670151"/>
          <a:ext cx="770917" cy="77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Systemic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Implementation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through multiple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levels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programmatic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intervention</a:t>
          </a:r>
        </a:p>
      </dsp:txBody>
      <dsp:txXfrm>
        <a:off x="3359457" y="3670151"/>
        <a:ext cx="770917" cy="770917"/>
      </dsp:txXfrm>
    </dsp:sp>
    <dsp:sp modelId="{ECBA807F-4B11-4CD2-97A9-8D5E705D2483}">
      <dsp:nvSpPr>
        <dsp:cNvPr id="0" name=""/>
        <dsp:cNvSpPr/>
      </dsp:nvSpPr>
      <dsp:spPr>
        <a:xfrm>
          <a:off x="2356704" y="73911"/>
          <a:ext cx="4295652" cy="4295652"/>
        </a:xfrm>
        <a:prstGeom prst="circularArrow">
          <a:avLst>
            <a:gd name="adj1" fmla="val 3500"/>
            <a:gd name="adj2" fmla="val 216997"/>
            <a:gd name="adj3" fmla="val 8469153"/>
            <a:gd name="adj4" fmla="val 7513850"/>
            <a:gd name="adj5" fmla="val 408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484CD-9BE3-4429-9561-7D46D750B55E}">
      <dsp:nvSpPr>
        <dsp:cNvPr id="0" name=""/>
        <dsp:cNvSpPr/>
      </dsp:nvSpPr>
      <dsp:spPr>
        <a:xfrm>
          <a:off x="2285199" y="2595894"/>
          <a:ext cx="770917" cy="77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Results data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collected</a:t>
          </a:r>
        </a:p>
      </dsp:txBody>
      <dsp:txXfrm>
        <a:off x="2285199" y="2595894"/>
        <a:ext cx="770917" cy="770917"/>
      </dsp:txXfrm>
    </dsp:sp>
    <dsp:sp modelId="{0F894E24-85F3-48F6-A1CC-D571310A7890}">
      <dsp:nvSpPr>
        <dsp:cNvPr id="0" name=""/>
        <dsp:cNvSpPr/>
      </dsp:nvSpPr>
      <dsp:spPr>
        <a:xfrm>
          <a:off x="2356704" y="73911"/>
          <a:ext cx="4295652" cy="4295652"/>
        </a:xfrm>
        <a:prstGeom prst="circularArrow">
          <a:avLst>
            <a:gd name="adj1" fmla="val 3500"/>
            <a:gd name="adj2" fmla="val 216997"/>
            <a:gd name="adj3" fmla="val 11234901"/>
            <a:gd name="adj4" fmla="val 10148103"/>
            <a:gd name="adj5" fmla="val 408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3C7E48-54B8-4338-860D-A23B69A053B1}">
      <dsp:nvSpPr>
        <dsp:cNvPr id="0" name=""/>
        <dsp:cNvSpPr/>
      </dsp:nvSpPr>
      <dsp:spPr>
        <a:xfrm>
          <a:off x="2285199" y="1076663"/>
          <a:ext cx="770917" cy="77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Analyze and present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data for 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evaluation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and audit</a:t>
          </a:r>
        </a:p>
      </dsp:txBody>
      <dsp:txXfrm>
        <a:off x="2285199" y="1076663"/>
        <a:ext cx="770917" cy="770917"/>
      </dsp:txXfrm>
    </dsp:sp>
    <dsp:sp modelId="{83A9A258-D96C-4AB9-B5EA-3B12A2908CA6}">
      <dsp:nvSpPr>
        <dsp:cNvPr id="0" name=""/>
        <dsp:cNvSpPr/>
      </dsp:nvSpPr>
      <dsp:spPr>
        <a:xfrm>
          <a:off x="2356704" y="73911"/>
          <a:ext cx="4295652" cy="4295652"/>
        </a:xfrm>
        <a:prstGeom prst="circularArrow">
          <a:avLst>
            <a:gd name="adj1" fmla="val 3500"/>
            <a:gd name="adj2" fmla="val 216997"/>
            <a:gd name="adj3" fmla="val 13869153"/>
            <a:gd name="adj4" fmla="val 12913850"/>
            <a:gd name="adj5" fmla="val 408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5E484A-3B18-4390-9E39-8F98F99F9788}">
      <dsp:nvSpPr>
        <dsp:cNvPr id="0" name=""/>
        <dsp:cNvSpPr/>
      </dsp:nvSpPr>
      <dsp:spPr>
        <a:xfrm>
          <a:off x="3359457" y="2405"/>
          <a:ext cx="770917" cy="77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revisions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1"/>
              </a:solidFill>
              <a:effectLst/>
              <a:latin typeface="Serifa Std 45 Light" pitchFamily="18" charset="0"/>
              <a:cs typeface="Arial" panose="020B0604020202020204" pitchFamily="34" charset="0"/>
            </a:rPr>
            <a:t>as needed</a:t>
          </a:r>
        </a:p>
      </dsp:txBody>
      <dsp:txXfrm>
        <a:off x="3359457" y="2405"/>
        <a:ext cx="770917" cy="770917"/>
      </dsp:txXfrm>
    </dsp:sp>
    <dsp:sp modelId="{102C5B5E-46D9-4149-837A-7C58EBE9B9C5}">
      <dsp:nvSpPr>
        <dsp:cNvPr id="0" name=""/>
        <dsp:cNvSpPr/>
      </dsp:nvSpPr>
      <dsp:spPr>
        <a:xfrm>
          <a:off x="2356704" y="73911"/>
          <a:ext cx="4295652" cy="4295652"/>
        </a:xfrm>
        <a:prstGeom prst="circularArrow">
          <a:avLst>
            <a:gd name="adj1" fmla="val 3500"/>
            <a:gd name="adj2" fmla="val 216997"/>
            <a:gd name="adj3" fmla="val 16634901"/>
            <a:gd name="adj4" fmla="val 15548103"/>
            <a:gd name="adj5" fmla="val 408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891FB10-4637-4DC9-B910-C4402538E523}"/>
              </a:ext>
            </a:extLst>
          </p:cNvPr>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r>
              <a:rPr lang="en-US"/>
              <a:t>Chapter4: Systemic, Data-Driven School Counseling Program</a:t>
            </a:r>
          </a:p>
        </p:txBody>
      </p:sp>
      <p:sp>
        <p:nvSpPr>
          <p:cNvPr id="64515" name="Rectangle 3">
            <a:extLst>
              <a:ext uri="{FF2B5EF4-FFF2-40B4-BE49-F238E27FC236}">
                <a16:creationId xmlns:a16="http://schemas.microsoft.com/office/drawing/2014/main" id="{58012EEF-88B1-4720-A47C-11846E425D2C}"/>
              </a:ext>
            </a:extLst>
          </p:cNvPr>
          <p:cNvSpPr>
            <a:spLocks noGrp="1" noChangeArrowheads="1"/>
          </p:cNvSpPr>
          <p:nvPr>
            <p:ph type="dt" sz="quarter" idx="1"/>
          </p:nvPr>
        </p:nvSpPr>
        <p:spPr bwMode="auto">
          <a:xfrm>
            <a:off x="3935413" y="0"/>
            <a:ext cx="30099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4516" name="Rectangle 4">
            <a:extLst>
              <a:ext uri="{FF2B5EF4-FFF2-40B4-BE49-F238E27FC236}">
                <a16:creationId xmlns:a16="http://schemas.microsoft.com/office/drawing/2014/main" id="{3EFEF0A5-09AF-4295-AD99-FCFCD7F17FA5}"/>
              </a:ext>
            </a:extLst>
          </p:cNvPr>
          <p:cNvSpPr>
            <a:spLocks noGrp="1" noChangeArrowheads="1"/>
          </p:cNvSpPr>
          <p:nvPr>
            <p:ph type="ftr" sz="quarter" idx="2"/>
          </p:nvPr>
        </p:nvSpPr>
        <p:spPr bwMode="auto">
          <a:xfrm>
            <a:off x="0" y="8818563"/>
            <a:ext cx="30099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7" name="Rectangle 5">
            <a:extLst>
              <a:ext uri="{FF2B5EF4-FFF2-40B4-BE49-F238E27FC236}">
                <a16:creationId xmlns:a16="http://schemas.microsoft.com/office/drawing/2014/main" id="{DD291B2C-DA23-4A0B-A14E-115491E5EB74}"/>
              </a:ext>
            </a:extLst>
          </p:cNvPr>
          <p:cNvSpPr>
            <a:spLocks noGrp="1" noChangeArrowheads="1"/>
          </p:cNvSpPr>
          <p:nvPr>
            <p:ph type="sldNum" sz="quarter" idx="3"/>
          </p:nvPr>
        </p:nvSpPr>
        <p:spPr bwMode="auto">
          <a:xfrm>
            <a:off x="3935413" y="8818563"/>
            <a:ext cx="30099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E151AF9-8FF3-43C3-B45E-126FF9351725}"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1CC4D1E-806F-436A-9B04-0F0009686D18}"/>
              </a:ext>
            </a:extLst>
          </p:cNvPr>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r>
              <a:rPr lang="en-US"/>
              <a:t>Chapter4: Systemic, Data-Driven School Counseling Program</a:t>
            </a:r>
          </a:p>
        </p:txBody>
      </p:sp>
      <p:sp>
        <p:nvSpPr>
          <p:cNvPr id="62467" name="Rectangle 3">
            <a:extLst>
              <a:ext uri="{FF2B5EF4-FFF2-40B4-BE49-F238E27FC236}">
                <a16:creationId xmlns:a16="http://schemas.microsoft.com/office/drawing/2014/main" id="{1D7B29B3-B3E8-4EF7-A5C9-DC43F6FCA59D}"/>
              </a:ext>
            </a:extLst>
          </p:cNvPr>
          <p:cNvSpPr>
            <a:spLocks noGrp="1" noChangeArrowheads="1"/>
          </p:cNvSpPr>
          <p:nvPr>
            <p:ph type="dt" idx="1"/>
          </p:nvPr>
        </p:nvSpPr>
        <p:spPr bwMode="auto">
          <a:xfrm>
            <a:off x="3935413" y="0"/>
            <a:ext cx="30099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4276" name="Rectangle 4">
            <a:extLst>
              <a:ext uri="{FF2B5EF4-FFF2-40B4-BE49-F238E27FC236}">
                <a16:creationId xmlns:a16="http://schemas.microsoft.com/office/drawing/2014/main" id="{5D906ECB-A4DF-471C-B0B3-E0AD2036BBF5}"/>
              </a:ext>
            </a:extLst>
          </p:cNvPr>
          <p:cNvSpPr>
            <a:spLocks noRo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a:extLst>
              <a:ext uri="{FF2B5EF4-FFF2-40B4-BE49-F238E27FC236}">
                <a16:creationId xmlns:a16="http://schemas.microsoft.com/office/drawing/2014/main" id="{B0246FA7-7D73-4C60-BEED-1D47323998F8}"/>
              </a:ext>
            </a:extLst>
          </p:cNvPr>
          <p:cNvSpPr>
            <a:spLocks noGrp="1" noChangeArrowheads="1"/>
          </p:cNvSpPr>
          <p:nvPr>
            <p:ph type="body" sz="quarter" idx="3"/>
          </p:nvPr>
        </p:nvSpPr>
        <p:spPr bwMode="auto">
          <a:xfrm>
            <a:off x="695325" y="4410075"/>
            <a:ext cx="555625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a:extLst>
              <a:ext uri="{FF2B5EF4-FFF2-40B4-BE49-F238E27FC236}">
                <a16:creationId xmlns:a16="http://schemas.microsoft.com/office/drawing/2014/main" id="{4F8560DA-35FB-44DA-B14F-C2A2EFC2B9A4}"/>
              </a:ext>
            </a:extLst>
          </p:cNvPr>
          <p:cNvSpPr>
            <a:spLocks noGrp="1" noChangeArrowheads="1"/>
          </p:cNvSpPr>
          <p:nvPr>
            <p:ph type="ftr" sz="quarter" idx="4"/>
          </p:nvPr>
        </p:nvSpPr>
        <p:spPr bwMode="auto">
          <a:xfrm>
            <a:off x="0" y="8818563"/>
            <a:ext cx="30099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2471" name="Rectangle 7">
            <a:extLst>
              <a:ext uri="{FF2B5EF4-FFF2-40B4-BE49-F238E27FC236}">
                <a16:creationId xmlns:a16="http://schemas.microsoft.com/office/drawing/2014/main" id="{6A739F41-4DA0-4EF3-914F-7A2F4C89C4C8}"/>
              </a:ext>
            </a:extLst>
          </p:cNvPr>
          <p:cNvSpPr>
            <a:spLocks noGrp="1" noChangeArrowheads="1"/>
          </p:cNvSpPr>
          <p:nvPr>
            <p:ph type="sldNum" sz="quarter" idx="5"/>
          </p:nvPr>
        </p:nvSpPr>
        <p:spPr bwMode="auto">
          <a:xfrm>
            <a:off x="3935413" y="8818563"/>
            <a:ext cx="30099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27E6AE0-FF48-4E24-A022-178842D21348}"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77D0138-4331-447F-99F7-653C6AB8E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Chapter4: Systemic, Data-Driven School Counseling Program</a:t>
            </a:r>
          </a:p>
        </p:txBody>
      </p:sp>
      <p:sp>
        <p:nvSpPr>
          <p:cNvPr id="55299" name="Rectangle 7">
            <a:extLst>
              <a:ext uri="{FF2B5EF4-FFF2-40B4-BE49-F238E27FC236}">
                <a16:creationId xmlns:a16="http://schemas.microsoft.com/office/drawing/2014/main" id="{58DBE000-B786-48C4-B31A-9276D84970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A33A80-6D51-49D5-B15E-C888CD3CAB0D}" type="slidenum">
              <a:rPr lang="en-US" altLang="en-US"/>
              <a:pPr/>
              <a:t>1</a:t>
            </a:fld>
            <a:endParaRPr lang="en-US" altLang="en-US"/>
          </a:p>
        </p:txBody>
      </p:sp>
      <p:sp>
        <p:nvSpPr>
          <p:cNvPr id="55300" name="Rectangle 2">
            <a:extLst>
              <a:ext uri="{FF2B5EF4-FFF2-40B4-BE49-F238E27FC236}">
                <a16:creationId xmlns:a16="http://schemas.microsoft.com/office/drawing/2014/main" id="{B9CA4D67-AA4D-4A87-81A7-3377EFF01F71}"/>
              </a:ext>
            </a:extLst>
          </p:cNvPr>
          <p:cNvSpPr>
            <a:spLocks noRot="1" noChangeArrowheads="1" noTextEdit="1"/>
          </p:cNvSpPr>
          <p:nvPr>
            <p:ph type="sldImg"/>
          </p:nvPr>
        </p:nvSpPr>
        <p:spPr>
          <a:ln/>
        </p:spPr>
      </p:sp>
      <p:sp>
        <p:nvSpPr>
          <p:cNvPr id="55301" name="Rectangle 3">
            <a:extLst>
              <a:ext uri="{FF2B5EF4-FFF2-40B4-BE49-F238E27FC236}">
                <a16:creationId xmlns:a16="http://schemas.microsoft.com/office/drawing/2014/main" id="{81F93E60-59AA-4CD1-8EF1-47C05EA027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FC21975-C22E-460A-9710-F9473F2AE757}"/>
              </a:ext>
            </a:extLst>
          </p:cNvPr>
          <p:cNvSpPr>
            <a:spLocks noChangeArrowheads="1" noTextEdit="1"/>
          </p:cNvSpPr>
          <p:nvPr>
            <p:ph type="sldImg"/>
          </p:nvPr>
        </p:nvSpPr>
        <p:spPr>
          <a:ln/>
        </p:spPr>
      </p:sp>
      <p:sp>
        <p:nvSpPr>
          <p:cNvPr id="64515" name="Rectangle 3">
            <a:extLst>
              <a:ext uri="{FF2B5EF4-FFF2-40B4-BE49-F238E27FC236}">
                <a16:creationId xmlns:a16="http://schemas.microsoft.com/office/drawing/2014/main" id="{98C43E6F-ADC3-48A7-A6A8-00305C8CCB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3D32761-17CC-44B8-B10B-F33357F3A18C}"/>
              </a:ext>
            </a:extLst>
          </p:cNvPr>
          <p:cNvSpPr>
            <a:spLocks noChangeArrowheads="1" noTextEdit="1"/>
          </p:cNvSpPr>
          <p:nvPr>
            <p:ph type="sldImg"/>
          </p:nvPr>
        </p:nvSpPr>
        <p:spPr>
          <a:ln/>
        </p:spPr>
      </p:sp>
      <p:sp>
        <p:nvSpPr>
          <p:cNvPr id="65539" name="Rectangle 3">
            <a:extLst>
              <a:ext uri="{FF2B5EF4-FFF2-40B4-BE49-F238E27FC236}">
                <a16:creationId xmlns:a16="http://schemas.microsoft.com/office/drawing/2014/main" id="{27B20B6F-9504-437D-BBEF-E0D735633C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9D0D023-2243-42BE-8F5F-DBED5AA50361}"/>
              </a:ext>
            </a:extLst>
          </p:cNvPr>
          <p:cNvSpPr>
            <a:spLocks noChangeArrowheads="1" noTextEdit="1"/>
          </p:cNvSpPr>
          <p:nvPr>
            <p:ph type="sldImg"/>
          </p:nvPr>
        </p:nvSpPr>
        <p:spPr>
          <a:ln/>
        </p:spPr>
      </p:sp>
      <p:sp>
        <p:nvSpPr>
          <p:cNvPr id="66563" name="Rectangle 3">
            <a:extLst>
              <a:ext uri="{FF2B5EF4-FFF2-40B4-BE49-F238E27FC236}">
                <a16:creationId xmlns:a16="http://schemas.microsoft.com/office/drawing/2014/main" id="{242A8F18-F4EB-4FAF-8931-7ACC9E385A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3AF1CE7-2152-470E-AAD1-0EE81F482038}"/>
              </a:ext>
            </a:extLst>
          </p:cNvPr>
          <p:cNvSpPr>
            <a:spLocks noChangeArrowheads="1" noTextEdit="1"/>
          </p:cNvSpPr>
          <p:nvPr>
            <p:ph type="sldImg"/>
          </p:nvPr>
        </p:nvSpPr>
        <p:spPr>
          <a:ln/>
        </p:spPr>
      </p:sp>
      <p:sp>
        <p:nvSpPr>
          <p:cNvPr id="67587" name="Rectangle 3">
            <a:extLst>
              <a:ext uri="{FF2B5EF4-FFF2-40B4-BE49-F238E27FC236}">
                <a16:creationId xmlns:a16="http://schemas.microsoft.com/office/drawing/2014/main" id="{8EAFA5B4-A41E-400D-9CF8-358A517E80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320B1FB-6523-42DF-B3DE-9B88D49959CF}"/>
              </a:ext>
            </a:extLst>
          </p:cNvPr>
          <p:cNvSpPr>
            <a:spLocks noChangeArrowheads="1" noTextEdit="1"/>
          </p:cNvSpPr>
          <p:nvPr>
            <p:ph type="sldImg"/>
          </p:nvPr>
        </p:nvSpPr>
        <p:spPr>
          <a:ln/>
        </p:spPr>
      </p:sp>
      <p:sp>
        <p:nvSpPr>
          <p:cNvPr id="68611" name="Rectangle 3">
            <a:extLst>
              <a:ext uri="{FF2B5EF4-FFF2-40B4-BE49-F238E27FC236}">
                <a16:creationId xmlns:a16="http://schemas.microsoft.com/office/drawing/2014/main" id="{2422B084-7AEA-47BF-8976-F9B203DCFD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3847600-9B08-4505-9070-913E73F43E3C}"/>
              </a:ext>
            </a:extLst>
          </p:cNvPr>
          <p:cNvSpPr>
            <a:spLocks noChangeArrowheads="1" noTextEdit="1"/>
          </p:cNvSpPr>
          <p:nvPr>
            <p:ph type="sldImg"/>
          </p:nvPr>
        </p:nvSpPr>
        <p:spPr>
          <a:ln/>
        </p:spPr>
      </p:sp>
      <p:sp>
        <p:nvSpPr>
          <p:cNvPr id="69635" name="Rectangle 3">
            <a:extLst>
              <a:ext uri="{FF2B5EF4-FFF2-40B4-BE49-F238E27FC236}">
                <a16:creationId xmlns:a16="http://schemas.microsoft.com/office/drawing/2014/main" id="{AA1D0B9A-1481-41B8-A9AF-872E177458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080013A-592D-4E3D-88A1-128B80870C2E}"/>
              </a:ext>
            </a:extLst>
          </p:cNvPr>
          <p:cNvSpPr>
            <a:spLocks noChangeArrowheads="1" noTextEdit="1"/>
          </p:cNvSpPr>
          <p:nvPr>
            <p:ph type="sldImg"/>
          </p:nvPr>
        </p:nvSpPr>
        <p:spPr>
          <a:ln/>
        </p:spPr>
      </p:sp>
      <p:sp>
        <p:nvSpPr>
          <p:cNvPr id="70659" name="Rectangle 3">
            <a:extLst>
              <a:ext uri="{FF2B5EF4-FFF2-40B4-BE49-F238E27FC236}">
                <a16:creationId xmlns:a16="http://schemas.microsoft.com/office/drawing/2014/main" id="{3F55C95A-6C65-4E85-8FEA-729DB11ABD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156807E-5513-4936-846A-4C256429D983}"/>
              </a:ext>
            </a:extLst>
          </p:cNvPr>
          <p:cNvSpPr>
            <a:spLocks noChangeArrowheads="1" noTextEdit="1"/>
          </p:cNvSpPr>
          <p:nvPr>
            <p:ph type="sldImg"/>
          </p:nvPr>
        </p:nvSpPr>
        <p:spPr>
          <a:ln/>
        </p:spPr>
      </p:sp>
      <p:sp>
        <p:nvSpPr>
          <p:cNvPr id="71683" name="Rectangle 3">
            <a:extLst>
              <a:ext uri="{FF2B5EF4-FFF2-40B4-BE49-F238E27FC236}">
                <a16:creationId xmlns:a16="http://schemas.microsoft.com/office/drawing/2014/main" id="{9919ACBA-E2AC-4B2F-AA0C-716DE6B59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A776153D-E07A-4CDB-9310-9510268643BB}"/>
              </a:ext>
            </a:extLst>
          </p:cNvPr>
          <p:cNvSpPr>
            <a:spLocks noChangeArrowheads="1" noTextEdit="1"/>
          </p:cNvSpPr>
          <p:nvPr>
            <p:ph type="sldImg"/>
          </p:nvPr>
        </p:nvSpPr>
        <p:spPr>
          <a:ln/>
        </p:spPr>
      </p:sp>
      <p:sp>
        <p:nvSpPr>
          <p:cNvPr id="72707" name="Rectangle 3">
            <a:extLst>
              <a:ext uri="{FF2B5EF4-FFF2-40B4-BE49-F238E27FC236}">
                <a16:creationId xmlns:a16="http://schemas.microsoft.com/office/drawing/2014/main" id="{B33CC3D1-E80F-4754-8575-B9F0ACCAF6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DCE8E7B5-4DC9-49D5-804B-5C9F16D1BD54}"/>
              </a:ext>
            </a:extLst>
          </p:cNvPr>
          <p:cNvSpPr txBox="1">
            <a:spLocks noGrp="1" noChangeArrowheads="1"/>
          </p:cNvSpPr>
          <p:nvPr/>
        </p:nvSpPr>
        <p:spPr bwMode="auto">
          <a:xfrm>
            <a:off x="3935413" y="8818563"/>
            <a:ext cx="30099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75" tIns="45387" rIns="90775" bIns="45387"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45718D5-9C06-4915-B4E5-7E5BD36B66C3}" type="slidenum">
              <a:rPr lang="en-US" altLang="en-US" sz="1200"/>
              <a:pPr algn="r"/>
              <a:t>19</a:t>
            </a:fld>
            <a:endParaRPr lang="en-US" altLang="en-US" sz="1200"/>
          </a:p>
        </p:txBody>
      </p:sp>
      <p:sp>
        <p:nvSpPr>
          <p:cNvPr id="73731" name="Rectangle 2">
            <a:extLst>
              <a:ext uri="{FF2B5EF4-FFF2-40B4-BE49-F238E27FC236}">
                <a16:creationId xmlns:a16="http://schemas.microsoft.com/office/drawing/2014/main" id="{0E50BF6E-E700-4DC5-93E7-C7312FC81037}"/>
              </a:ext>
            </a:extLst>
          </p:cNvPr>
          <p:cNvSpPr>
            <a:spLocks noRot="1" noChangeArrowheads="1" noTextEdit="1"/>
          </p:cNvSpPr>
          <p:nvPr>
            <p:ph type="sldImg"/>
          </p:nvPr>
        </p:nvSpPr>
        <p:spPr>
          <a:xfrm>
            <a:off x="1154113" y="696913"/>
            <a:ext cx="4641850" cy="3481387"/>
          </a:xfrm>
          <a:ln/>
        </p:spPr>
      </p:sp>
      <p:sp>
        <p:nvSpPr>
          <p:cNvPr id="73732" name="Rectangle 3">
            <a:extLst>
              <a:ext uri="{FF2B5EF4-FFF2-40B4-BE49-F238E27FC236}">
                <a16:creationId xmlns:a16="http://schemas.microsoft.com/office/drawing/2014/main" id="{988CD915-D193-4E48-BDFA-556F34B3CE1D}"/>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0775" tIns="45387" rIns="90775" bIns="45387"/>
          <a:lstStyle/>
          <a:p>
            <a:pPr eaLnBrk="1" hangingPunct="1">
              <a:spcBef>
                <a:spcPct val="0"/>
              </a:spcBef>
            </a:pPr>
            <a:r>
              <a:rPr lang="en-US" altLang="en-US">
                <a:latin typeface="Arial" panose="020B0604020202020204" pitchFamily="34" charset="0"/>
              </a:rPr>
              <a:t>If needs were met for all students it might look something like this.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E64DCB1-0359-4C42-83C9-8BBFD7C4480A}"/>
              </a:ext>
            </a:extLst>
          </p:cNvPr>
          <p:cNvSpPr>
            <a:spLocks noChangeArrowheads="1" noTextEdit="1"/>
          </p:cNvSpPr>
          <p:nvPr>
            <p:ph type="sldImg"/>
          </p:nvPr>
        </p:nvSpPr>
        <p:spPr>
          <a:ln/>
        </p:spPr>
      </p:sp>
      <p:sp>
        <p:nvSpPr>
          <p:cNvPr id="56323" name="Rectangle 3">
            <a:extLst>
              <a:ext uri="{FF2B5EF4-FFF2-40B4-BE49-F238E27FC236}">
                <a16:creationId xmlns:a16="http://schemas.microsoft.com/office/drawing/2014/main" id="{4F0338F2-0819-45FC-9CCB-AF461A9445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A66BE0B-036A-457F-9994-CFB12E6F9E3F}"/>
              </a:ext>
            </a:extLst>
          </p:cNvPr>
          <p:cNvSpPr>
            <a:spLocks noChangeArrowheads="1" noTextEdit="1"/>
          </p:cNvSpPr>
          <p:nvPr>
            <p:ph type="sldImg"/>
          </p:nvPr>
        </p:nvSpPr>
        <p:spPr>
          <a:ln/>
        </p:spPr>
      </p:sp>
      <p:sp>
        <p:nvSpPr>
          <p:cNvPr id="74755" name="Rectangle 3">
            <a:extLst>
              <a:ext uri="{FF2B5EF4-FFF2-40B4-BE49-F238E27FC236}">
                <a16:creationId xmlns:a16="http://schemas.microsoft.com/office/drawing/2014/main" id="{A544AA7D-DF07-4AD3-A02D-1A1187614E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01769C5-02A4-4ED5-95E2-EA6BEE2FBC7A}"/>
              </a:ext>
            </a:extLst>
          </p:cNvPr>
          <p:cNvSpPr>
            <a:spLocks noChangeArrowheads="1" noTextEdit="1"/>
          </p:cNvSpPr>
          <p:nvPr>
            <p:ph type="sldImg"/>
          </p:nvPr>
        </p:nvSpPr>
        <p:spPr>
          <a:ln/>
        </p:spPr>
      </p:sp>
      <p:sp>
        <p:nvSpPr>
          <p:cNvPr id="75779" name="Rectangle 3">
            <a:extLst>
              <a:ext uri="{FF2B5EF4-FFF2-40B4-BE49-F238E27FC236}">
                <a16:creationId xmlns:a16="http://schemas.microsoft.com/office/drawing/2014/main" id="{0088E5C5-7508-459E-9E33-E4CCEA5534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957B96F-A2FB-49F0-A3B7-C37E5CDEF3B6}"/>
              </a:ext>
            </a:extLst>
          </p:cNvPr>
          <p:cNvSpPr>
            <a:spLocks noChangeArrowheads="1" noTextEdit="1"/>
          </p:cNvSpPr>
          <p:nvPr>
            <p:ph type="sldImg"/>
          </p:nvPr>
        </p:nvSpPr>
        <p:spPr>
          <a:ln/>
        </p:spPr>
      </p:sp>
      <p:sp>
        <p:nvSpPr>
          <p:cNvPr id="76803" name="Rectangle 3">
            <a:extLst>
              <a:ext uri="{FF2B5EF4-FFF2-40B4-BE49-F238E27FC236}">
                <a16:creationId xmlns:a16="http://schemas.microsoft.com/office/drawing/2014/main" id="{C0D7CB2E-A01C-48EC-9896-86579E1E29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4E6E1904-D90F-4E21-8E2C-F1B9896897ED}"/>
              </a:ext>
            </a:extLst>
          </p:cNvPr>
          <p:cNvSpPr>
            <a:spLocks noChangeArrowheads="1" noTextEdit="1"/>
          </p:cNvSpPr>
          <p:nvPr>
            <p:ph type="sldImg"/>
          </p:nvPr>
        </p:nvSpPr>
        <p:spPr>
          <a:ln/>
        </p:spPr>
      </p:sp>
      <p:sp>
        <p:nvSpPr>
          <p:cNvPr id="77827" name="Rectangle 3">
            <a:extLst>
              <a:ext uri="{FF2B5EF4-FFF2-40B4-BE49-F238E27FC236}">
                <a16:creationId xmlns:a16="http://schemas.microsoft.com/office/drawing/2014/main" id="{D92B75FE-4C17-46C9-BF57-B223EC5239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103CBB2-DCC8-4939-B3A0-125956204097}"/>
              </a:ext>
            </a:extLst>
          </p:cNvPr>
          <p:cNvSpPr>
            <a:spLocks noChangeArrowheads="1" noTextEdit="1"/>
          </p:cNvSpPr>
          <p:nvPr>
            <p:ph type="sldImg"/>
          </p:nvPr>
        </p:nvSpPr>
        <p:spPr>
          <a:ln/>
        </p:spPr>
      </p:sp>
      <p:sp>
        <p:nvSpPr>
          <p:cNvPr id="78851" name="Rectangle 3">
            <a:extLst>
              <a:ext uri="{FF2B5EF4-FFF2-40B4-BE49-F238E27FC236}">
                <a16:creationId xmlns:a16="http://schemas.microsoft.com/office/drawing/2014/main" id="{855249C7-5CCC-4C1F-B9CF-DE3DC23BB3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B9F5185B-4A47-41A0-90B1-D4A504BE7046}"/>
              </a:ext>
            </a:extLst>
          </p:cNvPr>
          <p:cNvSpPr>
            <a:spLocks noChangeArrowheads="1" noTextEdit="1"/>
          </p:cNvSpPr>
          <p:nvPr>
            <p:ph type="sldImg"/>
          </p:nvPr>
        </p:nvSpPr>
        <p:spPr>
          <a:ln/>
        </p:spPr>
      </p:sp>
      <p:sp>
        <p:nvSpPr>
          <p:cNvPr id="79875" name="Rectangle 3">
            <a:extLst>
              <a:ext uri="{FF2B5EF4-FFF2-40B4-BE49-F238E27FC236}">
                <a16:creationId xmlns:a16="http://schemas.microsoft.com/office/drawing/2014/main" id="{50672696-0A16-4CF6-BBCE-E571D978F3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4CDADEB-D904-468D-84C6-415BB7D974EE}"/>
              </a:ext>
            </a:extLst>
          </p:cNvPr>
          <p:cNvSpPr>
            <a:spLocks noChangeArrowheads="1" noTextEdit="1"/>
          </p:cNvSpPr>
          <p:nvPr>
            <p:ph type="sldImg"/>
          </p:nvPr>
        </p:nvSpPr>
        <p:spPr>
          <a:ln/>
        </p:spPr>
      </p:sp>
      <p:sp>
        <p:nvSpPr>
          <p:cNvPr id="80899" name="Rectangle 3">
            <a:extLst>
              <a:ext uri="{FF2B5EF4-FFF2-40B4-BE49-F238E27FC236}">
                <a16:creationId xmlns:a16="http://schemas.microsoft.com/office/drawing/2014/main" id="{B059672E-C1DA-4342-A531-0771775A06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40C685C-E534-494B-BA86-B3277891E7C0}"/>
              </a:ext>
            </a:extLst>
          </p:cNvPr>
          <p:cNvSpPr>
            <a:spLocks noChangeArrowheads="1" noTextEdit="1"/>
          </p:cNvSpPr>
          <p:nvPr>
            <p:ph type="sldImg"/>
          </p:nvPr>
        </p:nvSpPr>
        <p:spPr>
          <a:ln/>
        </p:spPr>
      </p:sp>
      <p:sp>
        <p:nvSpPr>
          <p:cNvPr id="81923" name="Rectangle 3">
            <a:extLst>
              <a:ext uri="{FF2B5EF4-FFF2-40B4-BE49-F238E27FC236}">
                <a16:creationId xmlns:a16="http://schemas.microsoft.com/office/drawing/2014/main" id="{1B45024D-3720-4970-A108-4C6168B72B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D6582C27-CF30-451E-A881-8E04C3015CEC}"/>
              </a:ext>
            </a:extLst>
          </p:cNvPr>
          <p:cNvSpPr>
            <a:spLocks noChangeArrowheads="1" noTextEdit="1"/>
          </p:cNvSpPr>
          <p:nvPr>
            <p:ph type="sldImg"/>
          </p:nvPr>
        </p:nvSpPr>
        <p:spPr>
          <a:ln/>
        </p:spPr>
      </p:sp>
      <p:sp>
        <p:nvSpPr>
          <p:cNvPr id="82947" name="Rectangle 3">
            <a:extLst>
              <a:ext uri="{FF2B5EF4-FFF2-40B4-BE49-F238E27FC236}">
                <a16:creationId xmlns:a16="http://schemas.microsoft.com/office/drawing/2014/main" id="{E8CFF7AB-85F5-418B-ABCE-22BA16701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B5708EF-11D1-405B-84C6-9A7F1D4B7280}"/>
              </a:ext>
            </a:extLst>
          </p:cNvPr>
          <p:cNvSpPr>
            <a:spLocks noChangeArrowheads="1" noTextEdit="1"/>
          </p:cNvSpPr>
          <p:nvPr>
            <p:ph type="sldImg"/>
          </p:nvPr>
        </p:nvSpPr>
        <p:spPr>
          <a:ln/>
        </p:spPr>
      </p:sp>
      <p:sp>
        <p:nvSpPr>
          <p:cNvPr id="83971" name="Rectangle 3">
            <a:extLst>
              <a:ext uri="{FF2B5EF4-FFF2-40B4-BE49-F238E27FC236}">
                <a16:creationId xmlns:a16="http://schemas.microsoft.com/office/drawing/2014/main" id="{A5E067D6-4FE1-4D1E-B02D-F817641638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1EDB821-168D-476E-A468-1BAEAA913701}"/>
              </a:ext>
            </a:extLst>
          </p:cNvPr>
          <p:cNvSpPr>
            <a:spLocks noChangeArrowheads="1" noTextEdit="1"/>
          </p:cNvSpPr>
          <p:nvPr>
            <p:ph type="sldImg"/>
          </p:nvPr>
        </p:nvSpPr>
        <p:spPr>
          <a:ln/>
        </p:spPr>
      </p:sp>
      <p:sp>
        <p:nvSpPr>
          <p:cNvPr id="57347" name="Rectangle 3">
            <a:extLst>
              <a:ext uri="{FF2B5EF4-FFF2-40B4-BE49-F238E27FC236}">
                <a16:creationId xmlns:a16="http://schemas.microsoft.com/office/drawing/2014/main" id="{DFA478F3-AF3C-4221-918E-00F4F565F1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6613BD59-1E2B-41DE-93CF-57ABE261FBF1}"/>
              </a:ext>
            </a:extLst>
          </p:cNvPr>
          <p:cNvSpPr>
            <a:spLocks noChangeArrowheads="1" noTextEdit="1"/>
          </p:cNvSpPr>
          <p:nvPr>
            <p:ph type="sldImg"/>
          </p:nvPr>
        </p:nvSpPr>
        <p:spPr>
          <a:ln/>
        </p:spPr>
      </p:sp>
      <p:sp>
        <p:nvSpPr>
          <p:cNvPr id="84995" name="Rectangle 3">
            <a:extLst>
              <a:ext uri="{FF2B5EF4-FFF2-40B4-BE49-F238E27FC236}">
                <a16:creationId xmlns:a16="http://schemas.microsoft.com/office/drawing/2014/main" id="{4092F2BB-EE79-4B06-B5B2-98EBCEBDFC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CC2D8B98-ED1A-4F10-A432-1917F521EC6E}"/>
              </a:ext>
            </a:extLst>
          </p:cNvPr>
          <p:cNvSpPr>
            <a:spLocks noChangeArrowheads="1" noTextEdit="1"/>
          </p:cNvSpPr>
          <p:nvPr>
            <p:ph type="sldImg"/>
          </p:nvPr>
        </p:nvSpPr>
        <p:spPr>
          <a:ln/>
        </p:spPr>
      </p:sp>
      <p:sp>
        <p:nvSpPr>
          <p:cNvPr id="86019" name="Rectangle 3">
            <a:extLst>
              <a:ext uri="{FF2B5EF4-FFF2-40B4-BE49-F238E27FC236}">
                <a16:creationId xmlns:a16="http://schemas.microsoft.com/office/drawing/2014/main" id="{671EE493-9669-4C9C-A0ED-381C744DB4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D52ABB72-01C5-4766-A4D6-ED4CDDC85DFE}"/>
              </a:ext>
            </a:extLst>
          </p:cNvPr>
          <p:cNvSpPr>
            <a:spLocks noChangeArrowheads="1" noTextEdit="1"/>
          </p:cNvSpPr>
          <p:nvPr>
            <p:ph type="sldImg"/>
          </p:nvPr>
        </p:nvSpPr>
        <p:spPr>
          <a:ln/>
        </p:spPr>
      </p:sp>
      <p:sp>
        <p:nvSpPr>
          <p:cNvPr id="87043" name="Rectangle 3">
            <a:extLst>
              <a:ext uri="{FF2B5EF4-FFF2-40B4-BE49-F238E27FC236}">
                <a16:creationId xmlns:a16="http://schemas.microsoft.com/office/drawing/2014/main" id="{BC894819-BBC9-492C-9E9A-239880CD84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4683198-DED8-4D32-9BB4-5AE7D0138009}"/>
              </a:ext>
            </a:extLst>
          </p:cNvPr>
          <p:cNvSpPr>
            <a:spLocks noChangeArrowheads="1" noTextEdit="1"/>
          </p:cNvSpPr>
          <p:nvPr>
            <p:ph type="sldImg"/>
          </p:nvPr>
        </p:nvSpPr>
        <p:spPr>
          <a:ln/>
        </p:spPr>
      </p:sp>
      <p:sp>
        <p:nvSpPr>
          <p:cNvPr id="88067" name="Rectangle 3">
            <a:extLst>
              <a:ext uri="{FF2B5EF4-FFF2-40B4-BE49-F238E27FC236}">
                <a16:creationId xmlns:a16="http://schemas.microsoft.com/office/drawing/2014/main" id="{A364F307-E7FD-4666-A302-D284FC1277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808834B4-F7E5-42DE-9CAC-F2F3E0231E44}"/>
              </a:ext>
            </a:extLst>
          </p:cNvPr>
          <p:cNvSpPr>
            <a:spLocks noChangeArrowheads="1" noTextEdit="1"/>
          </p:cNvSpPr>
          <p:nvPr>
            <p:ph type="sldImg"/>
          </p:nvPr>
        </p:nvSpPr>
        <p:spPr>
          <a:ln/>
        </p:spPr>
      </p:sp>
      <p:sp>
        <p:nvSpPr>
          <p:cNvPr id="89091" name="Rectangle 3">
            <a:extLst>
              <a:ext uri="{FF2B5EF4-FFF2-40B4-BE49-F238E27FC236}">
                <a16:creationId xmlns:a16="http://schemas.microsoft.com/office/drawing/2014/main" id="{6C3E31CD-78F1-4E31-ADCF-65C565111C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C70D5D2E-C131-4C73-899A-619F4A0A2AC1}"/>
              </a:ext>
            </a:extLst>
          </p:cNvPr>
          <p:cNvSpPr>
            <a:spLocks noChangeArrowheads="1" noTextEdit="1"/>
          </p:cNvSpPr>
          <p:nvPr>
            <p:ph type="sldImg"/>
          </p:nvPr>
        </p:nvSpPr>
        <p:spPr>
          <a:ln/>
        </p:spPr>
      </p:sp>
      <p:sp>
        <p:nvSpPr>
          <p:cNvPr id="90115" name="Rectangle 3">
            <a:extLst>
              <a:ext uri="{FF2B5EF4-FFF2-40B4-BE49-F238E27FC236}">
                <a16:creationId xmlns:a16="http://schemas.microsoft.com/office/drawing/2014/main" id="{1E423E9B-E011-4332-A15C-F7A883DFEC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358A7D0-27F4-4535-B52F-70BDD79AFA9F}"/>
              </a:ext>
            </a:extLst>
          </p:cNvPr>
          <p:cNvSpPr>
            <a:spLocks noChangeArrowheads="1" noTextEdit="1"/>
          </p:cNvSpPr>
          <p:nvPr>
            <p:ph type="sldImg"/>
          </p:nvPr>
        </p:nvSpPr>
        <p:spPr>
          <a:ln/>
        </p:spPr>
      </p:sp>
      <p:sp>
        <p:nvSpPr>
          <p:cNvPr id="91139" name="Rectangle 3">
            <a:extLst>
              <a:ext uri="{FF2B5EF4-FFF2-40B4-BE49-F238E27FC236}">
                <a16:creationId xmlns:a16="http://schemas.microsoft.com/office/drawing/2014/main" id="{19E1CCB8-6BA1-4B20-84AC-65E5F3D4EF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C8FEB77A-959F-4525-96FD-7239E1B06200}"/>
              </a:ext>
            </a:extLst>
          </p:cNvPr>
          <p:cNvSpPr>
            <a:spLocks noChangeArrowheads="1" noTextEdit="1"/>
          </p:cNvSpPr>
          <p:nvPr>
            <p:ph type="sldImg"/>
          </p:nvPr>
        </p:nvSpPr>
        <p:spPr>
          <a:ln/>
        </p:spPr>
      </p:sp>
      <p:sp>
        <p:nvSpPr>
          <p:cNvPr id="92163" name="Rectangle 3">
            <a:extLst>
              <a:ext uri="{FF2B5EF4-FFF2-40B4-BE49-F238E27FC236}">
                <a16:creationId xmlns:a16="http://schemas.microsoft.com/office/drawing/2014/main" id="{AB36091D-55A3-4AB2-8C72-B5EDA053B1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793C1EA-ECAA-4201-BDA3-DADAF69F78E2}"/>
              </a:ext>
            </a:extLst>
          </p:cNvPr>
          <p:cNvSpPr>
            <a:spLocks noChangeArrowheads="1" noTextEdit="1"/>
          </p:cNvSpPr>
          <p:nvPr>
            <p:ph type="sldImg"/>
          </p:nvPr>
        </p:nvSpPr>
        <p:spPr>
          <a:ln/>
        </p:spPr>
      </p:sp>
      <p:sp>
        <p:nvSpPr>
          <p:cNvPr id="93187" name="Rectangle 3">
            <a:extLst>
              <a:ext uri="{FF2B5EF4-FFF2-40B4-BE49-F238E27FC236}">
                <a16:creationId xmlns:a16="http://schemas.microsoft.com/office/drawing/2014/main" id="{7D31917B-BEE2-4D0E-A2B2-9525CAB056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682657C0-46E7-4555-AE15-D9E107743985}"/>
              </a:ext>
            </a:extLst>
          </p:cNvPr>
          <p:cNvSpPr>
            <a:spLocks noChangeArrowheads="1" noTextEdit="1"/>
          </p:cNvSpPr>
          <p:nvPr>
            <p:ph type="sldImg"/>
          </p:nvPr>
        </p:nvSpPr>
        <p:spPr>
          <a:ln/>
        </p:spPr>
      </p:sp>
      <p:sp>
        <p:nvSpPr>
          <p:cNvPr id="94211" name="Rectangle 3">
            <a:extLst>
              <a:ext uri="{FF2B5EF4-FFF2-40B4-BE49-F238E27FC236}">
                <a16:creationId xmlns:a16="http://schemas.microsoft.com/office/drawing/2014/main" id="{60665B88-973C-46B5-9302-5451D9DC79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37568DA-E141-4DC7-841E-C1A84E2A43B1}"/>
              </a:ext>
            </a:extLst>
          </p:cNvPr>
          <p:cNvSpPr>
            <a:spLocks noChangeArrowheads="1" noTextEdit="1"/>
          </p:cNvSpPr>
          <p:nvPr>
            <p:ph type="sldImg"/>
          </p:nvPr>
        </p:nvSpPr>
        <p:spPr>
          <a:ln/>
        </p:spPr>
      </p:sp>
      <p:sp>
        <p:nvSpPr>
          <p:cNvPr id="58371" name="Rectangle 3">
            <a:extLst>
              <a:ext uri="{FF2B5EF4-FFF2-40B4-BE49-F238E27FC236}">
                <a16:creationId xmlns:a16="http://schemas.microsoft.com/office/drawing/2014/main" id="{1A900DCF-B2FE-43F0-A244-AE0EA45418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31A79CA-7547-4566-9832-9742D1F127A6}"/>
              </a:ext>
            </a:extLst>
          </p:cNvPr>
          <p:cNvSpPr>
            <a:spLocks noChangeArrowheads="1" noTextEdit="1"/>
          </p:cNvSpPr>
          <p:nvPr>
            <p:ph type="sldImg"/>
          </p:nvPr>
        </p:nvSpPr>
        <p:spPr>
          <a:ln/>
        </p:spPr>
      </p:sp>
      <p:sp>
        <p:nvSpPr>
          <p:cNvPr id="95235" name="Rectangle 3">
            <a:extLst>
              <a:ext uri="{FF2B5EF4-FFF2-40B4-BE49-F238E27FC236}">
                <a16:creationId xmlns:a16="http://schemas.microsoft.com/office/drawing/2014/main" id="{70397F17-F4EF-49DA-AA89-2512701852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B921BDA7-732C-4E38-BD3F-B054134D9DBE}"/>
              </a:ext>
            </a:extLst>
          </p:cNvPr>
          <p:cNvSpPr>
            <a:spLocks noChangeArrowheads="1" noTextEdit="1"/>
          </p:cNvSpPr>
          <p:nvPr>
            <p:ph type="sldImg"/>
          </p:nvPr>
        </p:nvSpPr>
        <p:spPr>
          <a:ln/>
        </p:spPr>
      </p:sp>
      <p:sp>
        <p:nvSpPr>
          <p:cNvPr id="96259" name="Rectangle 3">
            <a:extLst>
              <a:ext uri="{FF2B5EF4-FFF2-40B4-BE49-F238E27FC236}">
                <a16:creationId xmlns:a16="http://schemas.microsoft.com/office/drawing/2014/main" id="{BD80BF87-67E5-4ACB-8934-88EF0B3D65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3A9FE135-D451-474C-A822-53DB3C4E7898}"/>
              </a:ext>
            </a:extLst>
          </p:cNvPr>
          <p:cNvSpPr>
            <a:spLocks noChangeArrowheads="1" noTextEdit="1"/>
          </p:cNvSpPr>
          <p:nvPr>
            <p:ph type="sldImg"/>
          </p:nvPr>
        </p:nvSpPr>
        <p:spPr>
          <a:ln/>
        </p:spPr>
      </p:sp>
      <p:sp>
        <p:nvSpPr>
          <p:cNvPr id="97283" name="Rectangle 3">
            <a:extLst>
              <a:ext uri="{FF2B5EF4-FFF2-40B4-BE49-F238E27FC236}">
                <a16:creationId xmlns:a16="http://schemas.microsoft.com/office/drawing/2014/main" id="{D068B3A7-62F1-4DB7-A85A-28ACACF3D0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6C5B852E-3C2E-4928-BB2F-EB4BF6B42CE0}"/>
              </a:ext>
            </a:extLst>
          </p:cNvPr>
          <p:cNvSpPr>
            <a:spLocks noChangeArrowheads="1" noTextEdit="1"/>
          </p:cNvSpPr>
          <p:nvPr>
            <p:ph type="sldImg"/>
          </p:nvPr>
        </p:nvSpPr>
        <p:spPr>
          <a:ln/>
        </p:spPr>
      </p:sp>
      <p:sp>
        <p:nvSpPr>
          <p:cNvPr id="98307" name="Rectangle 3">
            <a:extLst>
              <a:ext uri="{FF2B5EF4-FFF2-40B4-BE49-F238E27FC236}">
                <a16:creationId xmlns:a16="http://schemas.microsoft.com/office/drawing/2014/main" id="{60EB7763-E254-4916-A2C1-5A65E3E4E1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FD619E9D-854B-4B40-9DBD-D2CAE03BD868}"/>
              </a:ext>
            </a:extLst>
          </p:cNvPr>
          <p:cNvSpPr>
            <a:spLocks noChangeArrowheads="1" noTextEdit="1"/>
          </p:cNvSpPr>
          <p:nvPr>
            <p:ph type="sldImg"/>
          </p:nvPr>
        </p:nvSpPr>
        <p:spPr>
          <a:ln/>
        </p:spPr>
      </p:sp>
      <p:sp>
        <p:nvSpPr>
          <p:cNvPr id="99331" name="Rectangle 3">
            <a:extLst>
              <a:ext uri="{FF2B5EF4-FFF2-40B4-BE49-F238E27FC236}">
                <a16:creationId xmlns:a16="http://schemas.microsoft.com/office/drawing/2014/main" id="{3EB830DD-543A-43F5-A394-AAF0658E7F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E38595EE-6C16-4C9D-AA5D-B59252881819}"/>
              </a:ext>
            </a:extLst>
          </p:cNvPr>
          <p:cNvSpPr>
            <a:spLocks noChangeArrowheads="1" noTextEdit="1"/>
          </p:cNvSpPr>
          <p:nvPr>
            <p:ph type="sldImg"/>
          </p:nvPr>
        </p:nvSpPr>
        <p:spPr>
          <a:ln/>
        </p:spPr>
      </p:sp>
      <p:sp>
        <p:nvSpPr>
          <p:cNvPr id="100355" name="Rectangle 3">
            <a:extLst>
              <a:ext uri="{FF2B5EF4-FFF2-40B4-BE49-F238E27FC236}">
                <a16:creationId xmlns:a16="http://schemas.microsoft.com/office/drawing/2014/main" id="{FB19DFB2-A10D-4506-9576-F25364B5FB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705FECEF-18CF-42F5-98DD-403B876163CD}"/>
              </a:ext>
            </a:extLst>
          </p:cNvPr>
          <p:cNvSpPr>
            <a:spLocks noChangeArrowheads="1" noTextEdit="1"/>
          </p:cNvSpPr>
          <p:nvPr>
            <p:ph type="sldImg"/>
          </p:nvPr>
        </p:nvSpPr>
        <p:spPr>
          <a:ln/>
        </p:spPr>
      </p:sp>
      <p:sp>
        <p:nvSpPr>
          <p:cNvPr id="101379" name="Rectangle 3">
            <a:extLst>
              <a:ext uri="{FF2B5EF4-FFF2-40B4-BE49-F238E27FC236}">
                <a16:creationId xmlns:a16="http://schemas.microsoft.com/office/drawing/2014/main" id="{E315175E-CAC1-4ADA-9EAD-91A105C58A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AF4DACA-B8B8-4203-BA56-83F154D7F608}"/>
              </a:ext>
            </a:extLst>
          </p:cNvPr>
          <p:cNvSpPr>
            <a:spLocks noChangeArrowheads="1" noTextEdit="1"/>
          </p:cNvSpPr>
          <p:nvPr>
            <p:ph type="sldImg"/>
          </p:nvPr>
        </p:nvSpPr>
        <p:spPr>
          <a:ln/>
        </p:spPr>
      </p:sp>
      <p:sp>
        <p:nvSpPr>
          <p:cNvPr id="102403" name="Rectangle 3">
            <a:extLst>
              <a:ext uri="{FF2B5EF4-FFF2-40B4-BE49-F238E27FC236}">
                <a16:creationId xmlns:a16="http://schemas.microsoft.com/office/drawing/2014/main" id="{CEE832E8-28EF-4476-BC0F-B67A7D1B4C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EC2B0B6C-5711-4B7D-8575-6EB2622B1528}"/>
              </a:ext>
            </a:extLst>
          </p:cNvPr>
          <p:cNvSpPr>
            <a:spLocks noChangeArrowheads="1" noTextEdit="1"/>
          </p:cNvSpPr>
          <p:nvPr>
            <p:ph type="sldImg"/>
          </p:nvPr>
        </p:nvSpPr>
        <p:spPr>
          <a:ln/>
        </p:spPr>
      </p:sp>
      <p:sp>
        <p:nvSpPr>
          <p:cNvPr id="103427" name="Rectangle 3">
            <a:extLst>
              <a:ext uri="{FF2B5EF4-FFF2-40B4-BE49-F238E27FC236}">
                <a16:creationId xmlns:a16="http://schemas.microsoft.com/office/drawing/2014/main" id="{62F76B77-D492-4996-B72E-B59E179323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09764F1-F799-4114-ABF0-508C657F4F96}"/>
              </a:ext>
            </a:extLst>
          </p:cNvPr>
          <p:cNvSpPr>
            <a:spLocks noChangeArrowheads="1" noTextEdit="1"/>
          </p:cNvSpPr>
          <p:nvPr>
            <p:ph type="sldImg"/>
          </p:nvPr>
        </p:nvSpPr>
        <p:spPr>
          <a:ln/>
        </p:spPr>
      </p:sp>
      <p:sp>
        <p:nvSpPr>
          <p:cNvPr id="104451" name="Rectangle 3">
            <a:extLst>
              <a:ext uri="{FF2B5EF4-FFF2-40B4-BE49-F238E27FC236}">
                <a16:creationId xmlns:a16="http://schemas.microsoft.com/office/drawing/2014/main" id="{1DC936D0-74B8-42EA-8690-F8FCED97CC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4A37489-730A-4A62-855B-D3C0E9755B72}"/>
              </a:ext>
            </a:extLst>
          </p:cNvPr>
          <p:cNvSpPr>
            <a:spLocks noChangeArrowheads="1" noTextEdit="1"/>
          </p:cNvSpPr>
          <p:nvPr>
            <p:ph type="sldImg"/>
          </p:nvPr>
        </p:nvSpPr>
        <p:spPr>
          <a:ln/>
        </p:spPr>
      </p:sp>
      <p:sp>
        <p:nvSpPr>
          <p:cNvPr id="59395" name="Rectangle 3">
            <a:extLst>
              <a:ext uri="{FF2B5EF4-FFF2-40B4-BE49-F238E27FC236}">
                <a16:creationId xmlns:a16="http://schemas.microsoft.com/office/drawing/2014/main" id="{EF4DA1CA-8E12-4CB6-B960-47370EE139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D72D1AD7-76DD-4354-A270-7B8FB0BDCB7A}"/>
              </a:ext>
            </a:extLst>
          </p:cNvPr>
          <p:cNvSpPr>
            <a:spLocks noChangeArrowheads="1" noTextEdit="1"/>
          </p:cNvSpPr>
          <p:nvPr>
            <p:ph type="sldImg"/>
          </p:nvPr>
        </p:nvSpPr>
        <p:spPr>
          <a:ln/>
        </p:spPr>
      </p:sp>
      <p:sp>
        <p:nvSpPr>
          <p:cNvPr id="105475" name="Rectangle 3">
            <a:extLst>
              <a:ext uri="{FF2B5EF4-FFF2-40B4-BE49-F238E27FC236}">
                <a16:creationId xmlns:a16="http://schemas.microsoft.com/office/drawing/2014/main" id="{1FEAD801-5F13-42DB-9B49-87748532A3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0E90DBA-F1F8-435C-A960-57831BAF673A}"/>
              </a:ext>
            </a:extLst>
          </p:cNvPr>
          <p:cNvSpPr>
            <a:spLocks noChangeArrowheads="1" noTextEdit="1"/>
          </p:cNvSpPr>
          <p:nvPr>
            <p:ph type="sldImg"/>
          </p:nvPr>
        </p:nvSpPr>
        <p:spPr>
          <a:ln/>
        </p:spPr>
      </p:sp>
      <p:sp>
        <p:nvSpPr>
          <p:cNvPr id="60419" name="Rectangle 3">
            <a:extLst>
              <a:ext uri="{FF2B5EF4-FFF2-40B4-BE49-F238E27FC236}">
                <a16:creationId xmlns:a16="http://schemas.microsoft.com/office/drawing/2014/main" id="{75C046D6-2922-4EC1-98E2-4A9E2E0DC3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AE5D647-D1C5-4D1D-BCCF-B76DD7A90DE8}"/>
              </a:ext>
            </a:extLst>
          </p:cNvPr>
          <p:cNvSpPr>
            <a:spLocks noChangeArrowheads="1" noTextEdit="1"/>
          </p:cNvSpPr>
          <p:nvPr>
            <p:ph type="sldImg"/>
          </p:nvPr>
        </p:nvSpPr>
        <p:spPr>
          <a:ln/>
        </p:spPr>
      </p:sp>
      <p:sp>
        <p:nvSpPr>
          <p:cNvPr id="61443" name="Rectangle 3">
            <a:extLst>
              <a:ext uri="{FF2B5EF4-FFF2-40B4-BE49-F238E27FC236}">
                <a16:creationId xmlns:a16="http://schemas.microsoft.com/office/drawing/2014/main" id="{353830C4-7AA4-42AA-8EB7-84796957B5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4822417-4374-40A5-A471-F80F00FD5BDD}"/>
              </a:ext>
            </a:extLst>
          </p:cNvPr>
          <p:cNvSpPr>
            <a:spLocks noChangeArrowheads="1" noTextEdit="1"/>
          </p:cNvSpPr>
          <p:nvPr>
            <p:ph type="sldImg"/>
          </p:nvPr>
        </p:nvSpPr>
        <p:spPr>
          <a:ln/>
        </p:spPr>
      </p:sp>
      <p:sp>
        <p:nvSpPr>
          <p:cNvPr id="62467" name="Rectangle 3">
            <a:extLst>
              <a:ext uri="{FF2B5EF4-FFF2-40B4-BE49-F238E27FC236}">
                <a16:creationId xmlns:a16="http://schemas.microsoft.com/office/drawing/2014/main" id="{4B4B9197-2D29-4B98-98AD-E15A4E4AF8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1F1E5BF-CF29-46E1-9737-1297AEF80863}"/>
              </a:ext>
            </a:extLst>
          </p:cNvPr>
          <p:cNvSpPr>
            <a:spLocks noChangeArrowheads="1" noTextEdit="1"/>
          </p:cNvSpPr>
          <p:nvPr>
            <p:ph type="sldImg"/>
          </p:nvPr>
        </p:nvSpPr>
        <p:spPr>
          <a:ln/>
        </p:spPr>
      </p:sp>
      <p:sp>
        <p:nvSpPr>
          <p:cNvPr id="63491" name="Rectangle 3">
            <a:extLst>
              <a:ext uri="{FF2B5EF4-FFF2-40B4-BE49-F238E27FC236}">
                <a16:creationId xmlns:a16="http://schemas.microsoft.com/office/drawing/2014/main" id="{BDF6FB2E-FF3E-4AC2-9D03-0858E47B39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752600" y="4953000"/>
            <a:ext cx="5715000" cy="838200"/>
          </a:xfrm>
        </p:spPr>
        <p:txBody>
          <a:bodyPr/>
          <a:lstStyle>
            <a:lvl1pPr marL="0" indent="0" algn="ctr">
              <a:buFontTx/>
              <a:buNone/>
              <a:defRPr/>
            </a:lvl1pPr>
          </a:lstStyle>
          <a:p>
            <a:r>
              <a:rPr lang="en-US"/>
              <a:t>Click to edit Master subtitle style</a:t>
            </a:r>
          </a:p>
        </p:txBody>
      </p:sp>
      <p:sp>
        <p:nvSpPr>
          <p:cNvPr id="12300" name="Rectangle 12"/>
          <p:cNvSpPr>
            <a:spLocks noGrp="1" noChangeArrowheads="1"/>
          </p:cNvSpPr>
          <p:nvPr>
            <p:ph type="ctrTitle"/>
          </p:nvPr>
        </p:nvSpPr>
        <p:spPr>
          <a:xfrm>
            <a:off x="1752600" y="3352800"/>
            <a:ext cx="5715000" cy="1600200"/>
          </a:xfrm>
        </p:spPr>
        <p:txBody>
          <a:bodyPr/>
          <a:lstStyle>
            <a:lvl1pPr algn="ctr">
              <a:defRPr sz="4800"/>
            </a:lvl1pPr>
          </a:lstStyle>
          <a:p>
            <a:r>
              <a:rPr lang="en-US"/>
              <a:t>Click to edit Master title style</a:t>
            </a:r>
          </a:p>
        </p:txBody>
      </p:sp>
      <p:sp>
        <p:nvSpPr>
          <p:cNvPr id="4" name="Rectangle 13">
            <a:extLst>
              <a:ext uri="{FF2B5EF4-FFF2-40B4-BE49-F238E27FC236}">
                <a16:creationId xmlns:a16="http://schemas.microsoft.com/office/drawing/2014/main" id="{0B8B533C-B6D3-4F19-84BC-7C41956421E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BFD7C8B4-8696-4DF4-9352-DD67A66EED60}"/>
              </a:ext>
            </a:extLst>
          </p:cNvPr>
          <p:cNvSpPr>
            <a:spLocks noGrp="1" noChangeArrowheads="1"/>
          </p:cNvSpPr>
          <p:nvPr>
            <p:ph type="ftr" sz="quarter" idx="11"/>
          </p:nvPr>
        </p:nvSpPr>
        <p:spPr/>
        <p:txBody>
          <a:bodyPr/>
          <a:lstStyle>
            <a:lvl1pPr>
              <a:defRPr smtClean="0"/>
            </a:lvl1pPr>
          </a:lstStyle>
          <a:p>
            <a:pPr>
              <a:defRPr/>
            </a:pPr>
            <a:r>
              <a:rPr lang="en-US"/>
              <a:t>Chapter 4</a:t>
            </a:r>
          </a:p>
        </p:txBody>
      </p:sp>
      <p:sp>
        <p:nvSpPr>
          <p:cNvPr id="6" name="Rectangle 15">
            <a:extLst>
              <a:ext uri="{FF2B5EF4-FFF2-40B4-BE49-F238E27FC236}">
                <a16:creationId xmlns:a16="http://schemas.microsoft.com/office/drawing/2014/main" id="{72CC6426-727A-4820-8F7B-840463AA971B}"/>
              </a:ext>
            </a:extLst>
          </p:cNvPr>
          <p:cNvSpPr>
            <a:spLocks noGrp="1" noChangeArrowheads="1"/>
          </p:cNvSpPr>
          <p:nvPr>
            <p:ph type="sldNum" sz="quarter" idx="12"/>
          </p:nvPr>
        </p:nvSpPr>
        <p:spPr/>
        <p:txBody>
          <a:bodyPr/>
          <a:lstStyle>
            <a:lvl1pPr>
              <a:defRPr/>
            </a:lvl1pPr>
          </a:lstStyle>
          <a:p>
            <a:fld id="{A248E95A-F388-47AE-BC16-6013CE5958C2}" type="slidenum">
              <a:rPr lang="en-US" altLang="en-US"/>
              <a:pPr/>
              <a:t>‹#›</a:t>
            </a:fld>
            <a:endParaRPr lang="en-US" altLang="en-US"/>
          </a:p>
        </p:txBody>
      </p:sp>
    </p:spTree>
    <p:extLst>
      <p:ext uri="{BB962C8B-B14F-4D97-AF65-F5344CB8AC3E}">
        <p14:creationId xmlns:p14="http://schemas.microsoft.com/office/powerpoint/2010/main" val="52661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18559A1-9583-4DAE-97DC-1913E6A76F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528FA51F-6AD6-42C4-8255-9AC3C02D3FDC}"/>
              </a:ext>
            </a:extLst>
          </p:cNvPr>
          <p:cNvSpPr>
            <a:spLocks noGrp="1" noChangeArrowheads="1"/>
          </p:cNvSpPr>
          <p:nvPr>
            <p:ph type="ftr" sz="quarter" idx="11"/>
          </p:nvPr>
        </p:nvSpPr>
        <p:spPr>
          <a:ln/>
        </p:spPr>
        <p:txBody>
          <a:bodyPr/>
          <a:lstStyle>
            <a:lvl1pPr>
              <a:defRPr/>
            </a:lvl1pPr>
          </a:lstStyle>
          <a:p>
            <a:pPr>
              <a:defRPr/>
            </a:pPr>
            <a:r>
              <a:rPr lang="en-US"/>
              <a:t>Chapter 4</a:t>
            </a:r>
          </a:p>
        </p:txBody>
      </p:sp>
      <p:sp>
        <p:nvSpPr>
          <p:cNvPr id="6" name="Rectangle 8">
            <a:extLst>
              <a:ext uri="{FF2B5EF4-FFF2-40B4-BE49-F238E27FC236}">
                <a16:creationId xmlns:a16="http://schemas.microsoft.com/office/drawing/2014/main" id="{F3705F25-E787-424C-BBD1-564A5B7568BD}"/>
              </a:ext>
            </a:extLst>
          </p:cNvPr>
          <p:cNvSpPr>
            <a:spLocks noGrp="1" noChangeArrowheads="1"/>
          </p:cNvSpPr>
          <p:nvPr>
            <p:ph type="sldNum" sz="quarter" idx="12"/>
          </p:nvPr>
        </p:nvSpPr>
        <p:spPr>
          <a:ln/>
        </p:spPr>
        <p:txBody>
          <a:bodyPr/>
          <a:lstStyle>
            <a:lvl1pPr>
              <a:defRPr/>
            </a:lvl1pPr>
          </a:lstStyle>
          <a:p>
            <a:fld id="{ABE1EA44-D16A-4AF1-AFDB-4542E3E42EA5}" type="slidenum">
              <a:rPr lang="en-US" altLang="en-US"/>
              <a:pPr/>
              <a:t>‹#›</a:t>
            </a:fld>
            <a:endParaRPr lang="en-US" altLang="en-US"/>
          </a:p>
        </p:txBody>
      </p:sp>
    </p:spTree>
    <p:extLst>
      <p:ext uri="{BB962C8B-B14F-4D97-AF65-F5344CB8AC3E}">
        <p14:creationId xmlns:p14="http://schemas.microsoft.com/office/powerpoint/2010/main" val="105164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19812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0"/>
            <a:ext cx="57912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B1762BB-99D4-40EC-93AE-FD61B9322A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0DF77441-442F-48B7-9502-EC482EA274F0}"/>
              </a:ext>
            </a:extLst>
          </p:cNvPr>
          <p:cNvSpPr>
            <a:spLocks noGrp="1" noChangeArrowheads="1"/>
          </p:cNvSpPr>
          <p:nvPr>
            <p:ph type="ftr" sz="quarter" idx="11"/>
          </p:nvPr>
        </p:nvSpPr>
        <p:spPr>
          <a:ln/>
        </p:spPr>
        <p:txBody>
          <a:bodyPr/>
          <a:lstStyle>
            <a:lvl1pPr>
              <a:defRPr/>
            </a:lvl1pPr>
          </a:lstStyle>
          <a:p>
            <a:pPr>
              <a:defRPr/>
            </a:pPr>
            <a:r>
              <a:rPr lang="en-US"/>
              <a:t>Chapter 4</a:t>
            </a:r>
          </a:p>
        </p:txBody>
      </p:sp>
      <p:sp>
        <p:nvSpPr>
          <p:cNvPr id="6" name="Rectangle 8">
            <a:extLst>
              <a:ext uri="{FF2B5EF4-FFF2-40B4-BE49-F238E27FC236}">
                <a16:creationId xmlns:a16="http://schemas.microsoft.com/office/drawing/2014/main" id="{E644DC44-C3AC-40EA-A006-6BC670BAABCD}"/>
              </a:ext>
            </a:extLst>
          </p:cNvPr>
          <p:cNvSpPr>
            <a:spLocks noGrp="1" noChangeArrowheads="1"/>
          </p:cNvSpPr>
          <p:nvPr>
            <p:ph type="sldNum" sz="quarter" idx="12"/>
          </p:nvPr>
        </p:nvSpPr>
        <p:spPr>
          <a:ln/>
        </p:spPr>
        <p:txBody>
          <a:bodyPr/>
          <a:lstStyle>
            <a:lvl1pPr>
              <a:defRPr/>
            </a:lvl1pPr>
          </a:lstStyle>
          <a:p>
            <a:fld id="{046AE73F-8030-48BB-BA6F-0A0699A66B74}" type="slidenum">
              <a:rPr lang="en-US" altLang="en-US"/>
              <a:pPr/>
              <a:t>‹#›</a:t>
            </a:fld>
            <a:endParaRPr lang="en-US" altLang="en-US"/>
          </a:p>
        </p:txBody>
      </p:sp>
    </p:spTree>
    <p:extLst>
      <p:ext uri="{BB962C8B-B14F-4D97-AF65-F5344CB8AC3E}">
        <p14:creationId xmlns:p14="http://schemas.microsoft.com/office/powerpoint/2010/main" val="2172547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924800" cy="879475"/>
          </a:xfrm>
        </p:spPr>
        <p:txBody>
          <a:bodyPr/>
          <a:lstStyle/>
          <a:p>
            <a:r>
              <a:rPr lang="en-US"/>
              <a:t>Click to edit Master title style</a:t>
            </a:r>
          </a:p>
        </p:txBody>
      </p:sp>
      <p:sp>
        <p:nvSpPr>
          <p:cNvPr id="3" name="Text Placeholder 2"/>
          <p:cNvSpPr>
            <a:spLocks noGrp="1"/>
          </p:cNvSpPr>
          <p:nvPr>
            <p:ph type="body" sz="half" idx="1"/>
          </p:nvPr>
        </p:nvSpPr>
        <p:spPr>
          <a:xfrm>
            <a:off x="685800" y="1676400"/>
            <a:ext cx="3886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24400" y="1676400"/>
            <a:ext cx="3886200" cy="4114800"/>
          </a:xfrm>
        </p:spPr>
        <p:txBody>
          <a:bodyPr/>
          <a:lstStyle/>
          <a:p>
            <a:pPr lvl="0"/>
            <a:endParaRPr lang="en-US" noProof="0"/>
          </a:p>
        </p:txBody>
      </p:sp>
      <p:sp>
        <p:nvSpPr>
          <p:cNvPr id="5" name="Rectangle 6">
            <a:extLst>
              <a:ext uri="{FF2B5EF4-FFF2-40B4-BE49-F238E27FC236}">
                <a16:creationId xmlns:a16="http://schemas.microsoft.com/office/drawing/2014/main" id="{3C22197B-908E-4DAD-9C8A-8DB2CA6487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1B71D31-C752-4A6C-86FF-85AD4FDB07CF}"/>
              </a:ext>
            </a:extLst>
          </p:cNvPr>
          <p:cNvSpPr>
            <a:spLocks noGrp="1" noChangeArrowheads="1"/>
          </p:cNvSpPr>
          <p:nvPr>
            <p:ph type="ftr" sz="quarter" idx="11"/>
          </p:nvPr>
        </p:nvSpPr>
        <p:spPr>
          <a:ln/>
        </p:spPr>
        <p:txBody>
          <a:bodyPr/>
          <a:lstStyle>
            <a:lvl1pPr>
              <a:defRPr/>
            </a:lvl1pPr>
          </a:lstStyle>
          <a:p>
            <a:pPr>
              <a:defRPr/>
            </a:pPr>
            <a:r>
              <a:rPr lang="en-US"/>
              <a:t>Chapter 4</a:t>
            </a:r>
          </a:p>
        </p:txBody>
      </p:sp>
      <p:sp>
        <p:nvSpPr>
          <p:cNvPr id="7" name="Rectangle 8">
            <a:extLst>
              <a:ext uri="{FF2B5EF4-FFF2-40B4-BE49-F238E27FC236}">
                <a16:creationId xmlns:a16="http://schemas.microsoft.com/office/drawing/2014/main" id="{F9135F40-204E-4628-995D-74D92502E36A}"/>
              </a:ext>
            </a:extLst>
          </p:cNvPr>
          <p:cNvSpPr>
            <a:spLocks noGrp="1" noChangeArrowheads="1"/>
          </p:cNvSpPr>
          <p:nvPr>
            <p:ph type="sldNum" sz="quarter" idx="12"/>
          </p:nvPr>
        </p:nvSpPr>
        <p:spPr>
          <a:ln/>
        </p:spPr>
        <p:txBody>
          <a:bodyPr/>
          <a:lstStyle>
            <a:lvl1pPr>
              <a:defRPr/>
            </a:lvl1pPr>
          </a:lstStyle>
          <a:p>
            <a:fld id="{37D313AB-4B6C-43FA-8D9C-082F9D20C4C5}" type="slidenum">
              <a:rPr lang="en-US" altLang="en-US"/>
              <a:pPr/>
              <a:t>‹#›</a:t>
            </a:fld>
            <a:endParaRPr lang="en-US" altLang="en-US"/>
          </a:p>
        </p:txBody>
      </p:sp>
    </p:spTree>
    <p:extLst>
      <p:ext uri="{BB962C8B-B14F-4D97-AF65-F5344CB8AC3E}">
        <p14:creationId xmlns:p14="http://schemas.microsoft.com/office/powerpoint/2010/main" val="190760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F94AF96-38D4-4DE8-9878-D053E5C55F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51C69DE4-D9F0-4DF3-898C-D1995EE31316}"/>
              </a:ext>
            </a:extLst>
          </p:cNvPr>
          <p:cNvSpPr>
            <a:spLocks noGrp="1" noChangeArrowheads="1"/>
          </p:cNvSpPr>
          <p:nvPr>
            <p:ph type="ftr" sz="quarter" idx="11"/>
          </p:nvPr>
        </p:nvSpPr>
        <p:spPr>
          <a:ln/>
        </p:spPr>
        <p:txBody>
          <a:bodyPr/>
          <a:lstStyle>
            <a:lvl1pPr>
              <a:defRPr/>
            </a:lvl1pPr>
          </a:lstStyle>
          <a:p>
            <a:pPr>
              <a:defRPr/>
            </a:pPr>
            <a:r>
              <a:rPr lang="en-US"/>
              <a:t>Chapter 4</a:t>
            </a:r>
          </a:p>
        </p:txBody>
      </p:sp>
      <p:sp>
        <p:nvSpPr>
          <p:cNvPr id="6" name="Rectangle 8">
            <a:extLst>
              <a:ext uri="{FF2B5EF4-FFF2-40B4-BE49-F238E27FC236}">
                <a16:creationId xmlns:a16="http://schemas.microsoft.com/office/drawing/2014/main" id="{92D56E3F-0106-412E-985E-29E521E27250}"/>
              </a:ext>
            </a:extLst>
          </p:cNvPr>
          <p:cNvSpPr>
            <a:spLocks noGrp="1" noChangeArrowheads="1"/>
          </p:cNvSpPr>
          <p:nvPr>
            <p:ph type="sldNum" sz="quarter" idx="12"/>
          </p:nvPr>
        </p:nvSpPr>
        <p:spPr>
          <a:ln/>
        </p:spPr>
        <p:txBody>
          <a:bodyPr/>
          <a:lstStyle>
            <a:lvl1pPr>
              <a:defRPr/>
            </a:lvl1pPr>
          </a:lstStyle>
          <a:p>
            <a:fld id="{5C75B349-6D57-4F31-8FE2-369DADFD9CBA}" type="slidenum">
              <a:rPr lang="en-US" altLang="en-US"/>
              <a:pPr/>
              <a:t>‹#›</a:t>
            </a:fld>
            <a:endParaRPr lang="en-US" altLang="en-US"/>
          </a:p>
        </p:txBody>
      </p:sp>
    </p:spTree>
    <p:extLst>
      <p:ext uri="{BB962C8B-B14F-4D97-AF65-F5344CB8AC3E}">
        <p14:creationId xmlns:p14="http://schemas.microsoft.com/office/powerpoint/2010/main" val="24995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4CB29519-54AA-4EAE-A8E8-719DD71A80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93AD3B73-3E16-4B43-8F5D-1C210D310009}"/>
              </a:ext>
            </a:extLst>
          </p:cNvPr>
          <p:cNvSpPr>
            <a:spLocks noGrp="1" noChangeArrowheads="1"/>
          </p:cNvSpPr>
          <p:nvPr>
            <p:ph type="ftr" sz="quarter" idx="11"/>
          </p:nvPr>
        </p:nvSpPr>
        <p:spPr>
          <a:ln/>
        </p:spPr>
        <p:txBody>
          <a:bodyPr/>
          <a:lstStyle>
            <a:lvl1pPr>
              <a:defRPr/>
            </a:lvl1pPr>
          </a:lstStyle>
          <a:p>
            <a:pPr>
              <a:defRPr/>
            </a:pPr>
            <a:r>
              <a:rPr lang="en-US"/>
              <a:t>Chapter 4</a:t>
            </a:r>
          </a:p>
        </p:txBody>
      </p:sp>
      <p:sp>
        <p:nvSpPr>
          <p:cNvPr id="6" name="Rectangle 8">
            <a:extLst>
              <a:ext uri="{FF2B5EF4-FFF2-40B4-BE49-F238E27FC236}">
                <a16:creationId xmlns:a16="http://schemas.microsoft.com/office/drawing/2014/main" id="{249083B3-6F49-4926-828E-2156DB25123A}"/>
              </a:ext>
            </a:extLst>
          </p:cNvPr>
          <p:cNvSpPr>
            <a:spLocks noGrp="1" noChangeArrowheads="1"/>
          </p:cNvSpPr>
          <p:nvPr>
            <p:ph type="sldNum" sz="quarter" idx="12"/>
          </p:nvPr>
        </p:nvSpPr>
        <p:spPr>
          <a:ln/>
        </p:spPr>
        <p:txBody>
          <a:bodyPr/>
          <a:lstStyle>
            <a:lvl1pPr>
              <a:defRPr/>
            </a:lvl1pPr>
          </a:lstStyle>
          <a:p>
            <a:fld id="{580C31F3-8C75-4E29-820C-790A216CECC6}" type="slidenum">
              <a:rPr lang="en-US" altLang="en-US"/>
              <a:pPr/>
              <a:t>‹#›</a:t>
            </a:fld>
            <a:endParaRPr lang="en-US" altLang="en-US"/>
          </a:p>
        </p:txBody>
      </p:sp>
    </p:spTree>
    <p:extLst>
      <p:ext uri="{BB962C8B-B14F-4D97-AF65-F5344CB8AC3E}">
        <p14:creationId xmlns:p14="http://schemas.microsoft.com/office/powerpoint/2010/main" val="410598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764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61E6539C-7BEA-41D8-89A9-E8514B8AA9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D081106-4F32-44A1-BF1D-2AEF8DE0F1FD}"/>
              </a:ext>
            </a:extLst>
          </p:cNvPr>
          <p:cNvSpPr>
            <a:spLocks noGrp="1" noChangeArrowheads="1"/>
          </p:cNvSpPr>
          <p:nvPr>
            <p:ph type="ftr" sz="quarter" idx="11"/>
          </p:nvPr>
        </p:nvSpPr>
        <p:spPr>
          <a:ln/>
        </p:spPr>
        <p:txBody>
          <a:bodyPr/>
          <a:lstStyle>
            <a:lvl1pPr>
              <a:defRPr/>
            </a:lvl1pPr>
          </a:lstStyle>
          <a:p>
            <a:pPr>
              <a:defRPr/>
            </a:pPr>
            <a:r>
              <a:rPr lang="en-US"/>
              <a:t>Chapter 4</a:t>
            </a:r>
          </a:p>
        </p:txBody>
      </p:sp>
      <p:sp>
        <p:nvSpPr>
          <p:cNvPr id="7" name="Rectangle 8">
            <a:extLst>
              <a:ext uri="{FF2B5EF4-FFF2-40B4-BE49-F238E27FC236}">
                <a16:creationId xmlns:a16="http://schemas.microsoft.com/office/drawing/2014/main" id="{268E8E0D-16CD-4AFB-BEFF-8C3A34FD0D4B}"/>
              </a:ext>
            </a:extLst>
          </p:cNvPr>
          <p:cNvSpPr>
            <a:spLocks noGrp="1" noChangeArrowheads="1"/>
          </p:cNvSpPr>
          <p:nvPr>
            <p:ph type="sldNum" sz="quarter" idx="12"/>
          </p:nvPr>
        </p:nvSpPr>
        <p:spPr>
          <a:ln/>
        </p:spPr>
        <p:txBody>
          <a:bodyPr/>
          <a:lstStyle>
            <a:lvl1pPr>
              <a:defRPr/>
            </a:lvl1pPr>
          </a:lstStyle>
          <a:p>
            <a:fld id="{A316DEDD-2940-4435-A33C-477EF15D6B9D}" type="slidenum">
              <a:rPr lang="en-US" altLang="en-US"/>
              <a:pPr/>
              <a:t>‹#›</a:t>
            </a:fld>
            <a:endParaRPr lang="en-US" altLang="en-US"/>
          </a:p>
        </p:txBody>
      </p:sp>
    </p:spTree>
    <p:extLst>
      <p:ext uri="{BB962C8B-B14F-4D97-AF65-F5344CB8AC3E}">
        <p14:creationId xmlns:p14="http://schemas.microsoft.com/office/powerpoint/2010/main" val="49655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3CCE344-D437-4327-8D0C-E55383BF221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85E69160-89ED-4BD3-9528-42F68181484B}"/>
              </a:ext>
            </a:extLst>
          </p:cNvPr>
          <p:cNvSpPr>
            <a:spLocks noGrp="1" noChangeArrowheads="1"/>
          </p:cNvSpPr>
          <p:nvPr>
            <p:ph type="ftr" sz="quarter" idx="11"/>
          </p:nvPr>
        </p:nvSpPr>
        <p:spPr>
          <a:ln/>
        </p:spPr>
        <p:txBody>
          <a:bodyPr/>
          <a:lstStyle>
            <a:lvl1pPr>
              <a:defRPr/>
            </a:lvl1pPr>
          </a:lstStyle>
          <a:p>
            <a:pPr>
              <a:defRPr/>
            </a:pPr>
            <a:r>
              <a:rPr lang="en-US"/>
              <a:t>Chapter 4</a:t>
            </a:r>
          </a:p>
        </p:txBody>
      </p:sp>
      <p:sp>
        <p:nvSpPr>
          <p:cNvPr id="9" name="Rectangle 8">
            <a:extLst>
              <a:ext uri="{FF2B5EF4-FFF2-40B4-BE49-F238E27FC236}">
                <a16:creationId xmlns:a16="http://schemas.microsoft.com/office/drawing/2014/main" id="{2EBC00BC-2DD1-48B3-BBE9-E07C0770BF6B}"/>
              </a:ext>
            </a:extLst>
          </p:cNvPr>
          <p:cNvSpPr>
            <a:spLocks noGrp="1" noChangeArrowheads="1"/>
          </p:cNvSpPr>
          <p:nvPr>
            <p:ph type="sldNum" sz="quarter" idx="12"/>
          </p:nvPr>
        </p:nvSpPr>
        <p:spPr>
          <a:ln/>
        </p:spPr>
        <p:txBody>
          <a:bodyPr/>
          <a:lstStyle>
            <a:lvl1pPr>
              <a:defRPr/>
            </a:lvl1pPr>
          </a:lstStyle>
          <a:p>
            <a:fld id="{62A31FA1-CA61-474A-BABA-4733CB0BDC26}" type="slidenum">
              <a:rPr lang="en-US" altLang="en-US"/>
              <a:pPr/>
              <a:t>‹#›</a:t>
            </a:fld>
            <a:endParaRPr lang="en-US" altLang="en-US"/>
          </a:p>
        </p:txBody>
      </p:sp>
    </p:spTree>
    <p:extLst>
      <p:ext uri="{BB962C8B-B14F-4D97-AF65-F5344CB8AC3E}">
        <p14:creationId xmlns:p14="http://schemas.microsoft.com/office/powerpoint/2010/main" val="396667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C7289D45-C2B0-4C1D-9CB6-B7C23FF7C67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FE9DCE60-A2EE-4800-B761-CB41F3689556}"/>
              </a:ext>
            </a:extLst>
          </p:cNvPr>
          <p:cNvSpPr>
            <a:spLocks noGrp="1" noChangeArrowheads="1"/>
          </p:cNvSpPr>
          <p:nvPr>
            <p:ph type="ftr" sz="quarter" idx="11"/>
          </p:nvPr>
        </p:nvSpPr>
        <p:spPr>
          <a:ln/>
        </p:spPr>
        <p:txBody>
          <a:bodyPr/>
          <a:lstStyle>
            <a:lvl1pPr>
              <a:defRPr/>
            </a:lvl1pPr>
          </a:lstStyle>
          <a:p>
            <a:pPr>
              <a:defRPr/>
            </a:pPr>
            <a:r>
              <a:rPr lang="en-US"/>
              <a:t>Chapter 4</a:t>
            </a:r>
          </a:p>
        </p:txBody>
      </p:sp>
      <p:sp>
        <p:nvSpPr>
          <p:cNvPr id="5" name="Rectangle 8">
            <a:extLst>
              <a:ext uri="{FF2B5EF4-FFF2-40B4-BE49-F238E27FC236}">
                <a16:creationId xmlns:a16="http://schemas.microsoft.com/office/drawing/2014/main" id="{1033C0A9-5D38-402D-A3A5-1D50060AF25A}"/>
              </a:ext>
            </a:extLst>
          </p:cNvPr>
          <p:cNvSpPr>
            <a:spLocks noGrp="1" noChangeArrowheads="1"/>
          </p:cNvSpPr>
          <p:nvPr>
            <p:ph type="sldNum" sz="quarter" idx="12"/>
          </p:nvPr>
        </p:nvSpPr>
        <p:spPr>
          <a:ln/>
        </p:spPr>
        <p:txBody>
          <a:bodyPr/>
          <a:lstStyle>
            <a:lvl1pPr>
              <a:defRPr/>
            </a:lvl1pPr>
          </a:lstStyle>
          <a:p>
            <a:fld id="{244E644F-F640-43A7-B894-C17E736F5914}" type="slidenum">
              <a:rPr lang="en-US" altLang="en-US"/>
              <a:pPr/>
              <a:t>‹#›</a:t>
            </a:fld>
            <a:endParaRPr lang="en-US" altLang="en-US"/>
          </a:p>
        </p:txBody>
      </p:sp>
    </p:spTree>
    <p:extLst>
      <p:ext uri="{BB962C8B-B14F-4D97-AF65-F5344CB8AC3E}">
        <p14:creationId xmlns:p14="http://schemas.microsoft.com/office/powerpoint/2010/main" val="393698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36F1763-BB6E-42A1-8BB8-F3DF6F151C4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5BA605DD-2144-4259-AB2A-D071DED7BE52}"/>
              </a:ext>
            </a:extLst>
          </p:cNvPr>
          <p:cNvSpPr>
            <a:spLocks noGrp="1" noChangeArrowheads="1"/>
          </p:cNvSpPr>
          <p:nvPr>
            <p:ph type="ftr" sz="quarter" idx="11"/>
          </p:nvPr>
        </p:nvSpPr>
        <p:spPr>
          <a:ln/>
        </p:spPr>
        <p:txBody>
          <a:bodyPr/>
          <a:lstStyle>
            <a:lvl1pPr>
              <a:defRPr/>
            </a:lvl1pPr>
          </a:lstStyle>
          <a:p>
            <a:pPr>
              <a:defRPr/>
            </a:pPr>
            <a:r>
              <a:rPr lang="en-US"/>
              <a:t>Chapter 4</a:t>
            </a:r>
          </a:p>
        </p:txBody>
      </p:sp>
      <p:sp>
        <p:nvSpPr>
          <p:cNvPr id="4" name="Rectangle 8">
            <a:extLst>
              <a:ext uri="{FF2B5EF4-FFF2-40B4-BE49-F238E27FC236}">
                <a16:creationId xmlns:a16="http://schemas.microsoft.com/office/drawing/2014/main" id="{4E8C0AAC-B959-49DE-8CBD-10CFDFCFE6D1}"/>
              </a:ext>
            </a:extLst>
          </p:cNvPr>
          <p:cNvSpPr>
            <a:spLocks noGrp="1" noChangeArrowheads="1"/>
          </p:cNvSpPr>
          <p:nvPr>
            <p:ph type="sldNum" sz="quarter" idx="12"/>
          </p:nvPr>
        </p:nvSpPr>
        <p:spPr>
          <a:ln/>
        </p:spPr>
        <p:txBody>
          <a:bodyPr/>
          <a:lstStyle>
            <a:lvl1pPr>
              <a:defRPr/>
            </a:lvl1pPr>
          </a:lstStyle>
          <a:p>
            <a:fld id="{60BCDC36-9BA3-4DAB-8384-4191190C1A1A}" type="slidenum">
              <a:rPr lang="en-US" altLang="en-US"/>
              <a:pPr/>
              <a:t>‹#›</a:t>
            </a:fld>
            <a:endParaRPr lang="en-US" altLang="en-US"/>
          </a:p>
        </p:txBody>
      </p:sp>
    </p:spTree>
    <p:extLst>
      <p:ext uri="{BB962C8B-B14F-4D97-AF65-F5344CB8AC3E}">
        <p14:creationId xmlns:p14="http://schemas.microsoft.com/office/powerpoint/2010/main" val="319757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41039092-9932-4C9A-948B-B45336D996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3362B45-518F-4AA6-960F-3E0CA92F93ED}"/>
              </a:ext>
            </a:extLst>
          </p:cNvPr>
          <p:cNvSpPr>
            <a:spLocks noGrp="1" noChangeArrowheads="1"/>
          </p:cNvSpPr>
          <p:nvPr>
            <p:ph type="ftr" sz="quarter" idx="11"/>
          </p:nvPr>
        </p:nvSpPr>
        <p:spPr>
          <a:ln/>
        </p:spPr>
        <p:txBody>
          <a:bodyPr/>
          <a:lstStyle>
            <a:lvl1pPr>
              <a:defRPr/>
            </a:lvl1pPr>
          </a:lstStyle>
          <a:p>
            <a:pPr>
              <a:defRPr/>
            </a:pPr>
            <a:r>
              <a:rPr lang="en-US"/>
              <a:t>Chapter 4</a:t>
            </a:r>
          </a:p>
        </p:txBody>
      </p:sp>
      <p:sp>
        <p:nvSpPr>
          <p:cNvPr id="7" name="Rectangle 8">
            <a:extLst>
              <a:ext uri="{FF2B5EF4-FFF2-40B4-BE49-F238E27FC236}">
                <a16:creationId xmlns:a16="http://schemas.microsoft.com/office/drawing/2014/main" id="{A8B2D8AA-EB50-4C6C-AECD-904A1ACB7CB2}"/>
              </a:ext>
            </a:extLst>
          </p:cNvPr>
          <p:cNvSpPr>
            <a:spLocks noGrp="1" noChangeArrowheads="1"/>
          </p:cNvSpPr>
          <p:nvPr>
            <p:ph type="sldNum" sz="quarter" idx="12"/>
          </p:nvPr>
        </p:nvSpPr>
        <p:spPr>
          <a:ln/>
        </p:spPr>
        <p:txBody>
          <a:bodyPr/>
          <a:lstStyle>
            <a:lvl1pPr>
              <a:defRPr/>
            </a:lvl1pPr>
          </a:lstStyle>
          <a:p>
            <a:fld id="{3F5D84BE-8D3C-4D86-BD3D-EF21B7BB9E7D}" type="slidenum">
              <a:rPr lang="en-US" altLang="en-US"/>
              <a:pPr/>
              <a:t>‹#›</a:t>
            </a:fld>
            <a:endParaRPr lang="en-US" altLang="en-US"/>
          </a:p>
        </p:txBody>
      </p:sp>
    </p:spTree>
    <p:extLst>
      <p:ext uri="{BB962C8B-B14F-4D97-AF65-F5344CB8AC3E}">
        <p14:creationId xmlns:p14="http://schemas.microsoft.com/office/powerpoint/2010/main" val="3184217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CBDD3CFD-75EB-482D-9D2B-B01E2A454B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11F68B7-9446-4172-B179-42132F6597D4}"/>
              </a:ext>
            </a:extLst>
          </p:cNvPr>
          <p:cNvSpPr>
            <a:spLocks noGrp="1" noChangeArrowheads="1"/>
          </p:cNvSpPr>
          <p:nvPr>
            <p:ph type="ftr" sz="quarter" idx="11"/>
          </p:nvPr>
        </p:nvSpPr>
        <p:spPr>
          <a:ln/>
        </p:spPr>
        <p:txBody>
          <a:bodyPr/>
          <a:lstStyle>
            <a:lvl1pPr>
              <a:defRPr/>
            </a:lvl1pPr>
          </a:lstStyle>
          <a:p>
            <a:pPr>
              <a:defRPr/>
            </a:pPr>
            <a:r>
              <a:rPr lang="en-US"/>
              <a:t>Chapter 4</a:t>
            </a:r>
          </a:p>
        </p:txBody>
      </p:sp>
      <p:sp>
        <p:nvSpPr>
          <p:cNvPr id="7" name="Rectangle 8">
            <a:extLst>
              <a:ext uri="{FF2B5EF4-FFF2-40B4-BE49-F238E27FC236}">
                <a16:creationId xmlns:a16="http://schemas.microsoft.com/office/drawing/2014/main" id="{EADCF9EE-1332-4C2D-88E3-2D1AEE04C7A5}"/>
              </a:ext>
            </a:extLst>
          </p:cNvPr>
          <p:cNvSpPr>
            <a:spLocks noGrp="1" noChangeArrowheads="1"/>
          </p:cNvSpPr>
          <p:nvPr>
            <p:ph type="sldNum" sz="quarter" idx="12"/>
          </p:nvPr>
        </p:nvSpPr>
        <p:spPr>
          <a:ln/>
        </p:spPr>
        <p:txBody>
          <a:bodyPr/>
          <a:lstStyle>
            <a:lvl1pPr>
              <a:defRPr/>
            </a:lvl1pPr>
          </a:lstStyle>
          <a:p>
            <a:fld id="{CBF7B278-FF48-46E2-A7F0-BCA7353C2DE0}" type="slidenum">
              <a:rPr lang="en-US" altLang="en-US"/>
              <a:pPr/>
              <a:t>‹#›</a:t>
            </a:fld>
            <a:endParaRPr lang="en-US" altLang="en-US"/>
          </a:p>
        </p:txBody>
      </p:sp>
    </p:spTree>
    <p:extLst>
      <p:ext uri="{BB962C8B-B14F-4D97-AF65-F5344CB8AC3E}">
        <p14:creationId xmlns:p14="http://schemas.microsoft.com/office/powerpoint/2010/main" val="120443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8C6EA3BE-2BF2-4EB4-A67C-A7688BCD7BA2}"/>
              </a:ext>
            </a:extLst>
          </p:cNvPr>
          <p:cNvSpPr>
            <a:spLocks noGrp="1" noChangeArrowheads="1"/>
          </p:cNvSpPr>
          <p:nvPr>
            <p:ph type="title"/>
          </p:nvPr>
        </p:nvSpPr>
        <p:spPr bwMode="auto">
          <a:xfrm>
            <a:off x="685800" y="762000"/>
            <a:ext cx="79248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5">
            <a:extLst>
              <a:ext uri="{FF2B5EF4-FFF2-40B4-BE49-F238E27FC236}">
                <a16:creationId xmlns:a16="http://schemas.microsoft.com/office/drawing/2014/main" id="{E4DE0EEF-9F73-4418-ADC0-51898D36C5D7}"/>
              </a:ext>
            </a:extLst>
          </p:cNvPr>
          <p:cNvSpPr>
            <a:spLocks noGrp="1" noChangeArrowheads="1"/>
          </p:cNvSpPr>
          <p:nvPr>
            <p:ph type="body" idx="1"/>
          </p:nvPr>
        </p:nvSpPr>
        <p:spPr bwMode="auto">
          <a:xfrm>
            <a:off x="685800" y="16764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70" name="Rectangle 6">
            <a:extLst>
              <a:ext uri="{FF2B5EF4-FFF2-40B4-BE49-F238E27FC236}">
                <a16:creationId xmlns:a16="http://schemas.microsoft.com/office/drawing/2014/main" id="{3C61F6AA-27D1-440C-8822-7C8073A7AAE9}"/>
              </a:ext>
            </a:extLst>
          </p:cNvPr>
          <p:cNvSpPr>
            <a:spLocks noGrp="1" noChangeArrowheads="1"/>
          </p:cNvSpPr>
          <p:nvPr>
            <p:ph type="dt" sz="half" idx="2"/>
          </p:nvPr>
        </p:nvSpPr>
        <p:spPr bwMode="auto">
          <a:xfrm>
            <a:off x="685800" y="6248400"/>
            <a:ext cx="21653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a:solidFill>
                  <a:srgbClr val="663300"/>
                </a:solidFill>
                <a:latin typeface="Century Gothic" pitchFamily="34" charset="0"/>
              </a:defRPr>
            </a:lvl1pPr>
          </a:lstStyle>
          <a:p>
            <a:pPr>
              <a:defRPr/>
            </a:pPr>
            <a:endParaRPr lang="en-US"/>
          </a:p>
        </p:txBody>
      </p:sp>
      <p:sp>
        <p:nvSpPr>
          <p:cNvPr id="11271" name="Rectangle 7">
            <a:extLst>
              <a:ext uri="{FF2B5EF4-FFF2-40B4-BE49-F238E27FC236}">
                <a16:creationId xmlns:a16="http://schemas.microsoft.com/office/drawing/2014/main" id="{0A617121-FEAC-49C1-B270-C0E23ED890E3}"/>
              </a:ext>
            </a:extLst>
          </p:cNvPr>
          <p:cNvSpPr>
            <a:spLocks noGrp="1" noChangeArrowheads="1"/>
          </p:cNvSpPr>
          <p:nvPr>
            <p:ph type="ftr" sz="quarter" idx="3"/>
          </p:nvPr>
        </p:nvSpPr>
        <p:spPr bwMode="auto">
          <a:xfrm>
            <a:off x="3254375" y="624840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smtClean="0">
                <a:solidFill>
                  <a:srgbClr val="663300"/>
                </a:solidFill>
                <a:latin typeface="Century Gothic" pitchFamily="34" charset="0"/>
              </a:defRPr>
            </a:lvl1pPr>
          </a:lstStyle>
          <a:p>
            <a:pPr>
              <a:defRPr/>
            </a:pPr>
            <a:r>
              <a:rPr lang="en-US"/>
              <a:t>Chapter 4</a:t>
            </a:r>
          </a:p>
        </p:txBody>
      </p:sp>
      <p:sp>
        <p:nvSpPr>
          <p:cNvPr id="11272" name="Rectangle 8">
            <a:extLst>
              <a:ext uri="{FF2B5EF4-FFF2-40B4-BE49-F238E27FC236}">
                <a16:creationId xmlns:a16="http://schemas.microsoft.com/office/drawing/2014/main" id="{B11B3E14-A20C-4AE8-9EAC-2526D1F35BD3}"/>
              </a:ext>
            </a:extLst>
          </p:cNvPr>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solidFill>
                  <a:srgbClr val="663300"/>
                </a:solidFill>
                <a:latin typeface="Century Gothic" panose="020B0502020202020204" pitchFamily="34" charset="0"/>
              </a:defRPr>
            </a:lvl1pPr>
          </a:lstStyle>
          <a:p>
            <a:fld id="{11CA8643-E98E-471A-A122-1BCECBE3AFC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dt="0"/>
  <p:txStyles>
    <p:titleStyle>
      <a:lvl1pPr algn="l" rtl="0" eaLnBrk="0" fontAlgn="base" hangingPunct="0">
        <a:spcBef>
          <a:spcPct val="0"/>
        </a:spcBef>
        <a:spcAft>
          <a:spcPct val="0"/>
        </a:spcAft>
        <a:defRPr sz="3600" b="1">
          <a:solidFill>
            <a:srgbClr val="824100"/>
          </a:solidFill>
          <a:latin typeface="+mj-lt"/>
          <a:ea typeface="+mj-ea"/>
          <a:cs typeface="+mj-cs"/>
        </a:defRPr>
      </a:lvl1pPr>
      <a:lvl2pPr algn="l" rtl="0" eaLnBrk="0" fontAlgn="base" hangingPunct="0">
        <a:spcBef>
          <a:spcPct val="0"/>
        </a:spcBef>
        <a:spcAft>
          <a:spcPct val="0"/>
        </a:spcAft>
        <a:defRPr sz="3600" b="1">
          <a:solidFill>
            <a:srgbClr val="824100"/>
          </a:solidFill>
          <a:latin typeface="Garamond" pitchFamily="18" charset="0"/>
        </a:defRPr>
      </a:lvl2pPr>
      <a:lvl3pPr algn="l" rtl="0" eaLnBrk="0" fontAlgn="base" hangingPunct="0">
        <a:spcBef>
          <a:spcPct val="0"/>
        </a:spcBef>
        <a:spcAft>
          <a:spcPct val="0"/>
        </a:spcAft>
        <a:defRPr sz="3600" b="1">
          <a:solidFill>
            <a:srgbClr val="824100"/>
          </a:solidFill>
          <a:latin typeface="Garamond" pitchFamily="18" charset="0"/>
        </a:defRPr>
      </a:lvl3pPr>
      <a:lvl4pPr algn="l" rtl="0" eaLnBrk="0" fontAlgn="base" hangingPunct="0">
        <a:spcBef>
          <a:spcPct val="0"/>
        </a:spcBef>
        <a:spcAft>
          <a:spcPct val="0"/>
        </a:spcAft>
        <a:defRPr sz="3600" b="1">
          <a:solidFill>
            <a:srgbClr val="824100"/>
          </a:solidFill>
          <a:latin typeface="Garamond" pitchFamily="18" charset="0"/>
        </a:defRPr>
      </a:lvl4pPr>
      <a:lvl5pPr algn="l" rtl="0" eaLnBrk="0" fontAlgn="base" hangingPunct="0">
        <a:spcBef>
          <a:spcPct val="0"/>
        </a:spcBef>
        <a:spcAft>
          <a:spcPct val="0"/>
        </a:spcAft>
        <a:defRPr sz="3600" b="1">
          <a:solidFill>
            <a:srgbClr val="824100"/>
          </a:solidFill>
          <a:latin typeface="Garamond" pitchFamily="18" charset="0"/>
        </a:defRPr>
      </a:lvl5pPr>
      <a:lvl6pPr marL="457200" algn="l" rtl="0" fontAlgn="base">
        <a:spcBef>
          <a:spcPct val="0"/>
        </a:spcBef>
        <a:spcAft>
          <a:spcPct val="0"/>
        </a:spcAft>
        <a:defRPr sz="3600" b="1">
          <a:solidFill>
            <a:srgbClr val="824100"/>
          </a:solidFill>
          <a:latin typeface="Garamond" pitchFamily="18" charset="0"/>
        </a:defRPr>
      </a:lvl6pPr>
      <a:lvl7pPr marL="914400" algn="l" rtl="0" fontAlgn="base">
        <a:spcBef>
          <a:spcPct val="0"/>
        </a:spcBef>
        <a:spcAft>
          <a:spcPct val="0"/>
        </a:spcAft>
        <a:defRPr sz="3600" b="1">
          <a:solidFill>
            <a:srgbClr val="824100"/>
          </a:solidFill>
          <a:latin typeface="Garamond" pitchFamily="18" charset="0"/>
        </a:defRPr>
      </a:lvl7pPr>
      <a:lvl8pPr marL="1371600" algn="l" rtl="0" fontAlgn="base">
        <a:spcBef>
          <a:spcPct val="0"/>
        </a:spcBef>
        <a:spcAft>
          <a:spcPct val="0"/>
        </a:spcAft>
        <a:defRPr sz="3600" b="1">
          <a:solidFill>
            <a:srgbClr val="824100"/>
          </a:solidFill>
          <a:latin typeface="Garamond" pitchFamily="18" charset="0"/>
        </a:defRPr>
      </a:lvl8pPr>
      <a:lvl9pPr marL="1828800" algn="l" rtl="0" fontAlgn="base">
        <a:spcBef>
          <a:spcPct val="0"/>
        </a:spcBef>
        <a:spcAft>
          <a:spcPct val="0"/>
        </a:spcAft>
        <a:defRPr sz="3600" b="1">
          <a:solidFill>
            <a:srgbClr val="824100"/>
          </a:solidFill>
          <a:latin typeface="Garamond" pitchFamily="18" charset="0"/>
        </a:defRPr>
      </a:lvl9pPr>
    </p:titleStyle>
    <p:bodyStyle>
      <a:lvl1pPr marL="447675" indent="-447675" algn="l" rtl="0" eaLnBrk="0" fontAlgn="base" hangingPunct="0">
        <a:spcBef>
          <a:spcPct val="60000"/>
        </a:spcBef>
        <a:spcAft>
          <a:spcPct val="0"/>
        </a:spcAft>
        <a:buClr>
          <a:srgbClr val="663300"/>
        </a:buClr>
        <a:buChar char="•"/>
        <a:defRPr sz="2000">
          <a:solidFill>
            <a:srgbClr val="824100"/>
          </a:solidFill>
          <a:latin typeface="+mn-lt"/>
          <a:ea typeface="+mn-ea"/>
          <a:cs typeface="+mn-cs"/>
        </a:defRPr>
      </a:lvl1pPr>
      <a:lvl2pPr marL="889000" indent="-439738" algn="l" rtl="0" eaLnBrk="0" fontAlgn="base" hangingPunct="0">
        <a:spcBef>
          <a:spcPct val="20000"/>
        </a:spcBef>
        <a:spcAft>
          <a:spcPct val="0"/>
        </a:spcAft>
        <a:buClr>
          <a:srgbClr val="663300"/>
        </a:buClr>
        <a:buChar char="•"/>
        <a:defRPr>
          <a:solidFill>
            <a:srgbClr val="824100"/>
          </a:solidFill>
          <a:latin typeface="+mn-lt"/>
        </a:defRPr>
      </a:lvl2pPr>
      <a:lvl3pPr marL="1293813" indent="-403225" algn="l" rtl="0" eaLnBrk="0" fontAlgn="base" hangingPunct="0">
        <a:spcBef>
          <a:spcPct val="20000"/>
        </a:spcBef>
        <a:spcAft>
          <a:spcPct val="0"/>
        </a:spcAft>
        <a:buClr>
          <a:srgbClr val="663300"/>
        </a:buClr>
        <a:buChar char="•"/>
        <a:defRPr sz="1600">
          <a:solidFill>
            <a:srgbClr val="824100"/>
          </a:solidFill>
          <a:latin typeface="+mn-lt"/>
        </a:defRPr>
      </a:lvl3pPr>
      <a:lvl4pPr marL="1681163" indent="-385763" algn="l" rtl="0" eaLnBrk="0" fontAlgn="base" hangingPunct="0">
        <a:spcBef>
          <a:spcPct val="20000"/>
        </a:spcBef>
        <a:spcAft>
          <a:spcPct val="0"/>
        </a:spcAft>
        <a:buClr>
          <a:srgbClr val="663300"/>
        </a:buClr>
        <a:buChar char="•"/>
        <a:defRPr sz="1400">
          <a:solidFill>
            <a:srgbClr val="824100"/>
          </a:solidFill>
          <a:latin typeface="+mn-lt"/>
        </a:defRPr>
      </a:lvl4pPr>
      <a:lvl5pPr marL="2070100" indent="-387350" algn="l" rtl="0" eaLnBrk="0" fontAlgn="base" hangingPunct="0">
        <a:spcBef>
          <a:spcPct val="20000"/>
        </a:spcBef>
        <a:spcAft>
          <a:spcPct val="0"/>
        </a:spcAft>
        <a:buClr>
          <a:srgbClr val="663300"/>
        </a:buClr>
        <a:buChar char="•"/>
        <a:defRPr sz="1400">
          <a:solidFill>
            <a:srgbClr val="824100"/>
          </a:solidFill>
          <a:latin typeface="+mn-lt"/>
        </a:defRPr>
      </a:lvl5pPr>
      <a:lvl6pPr marL="2527300" indent="-387350" algn="l" rtl="0" fontAlgn="base">
        <a:spcBef>
          <a:spcPct val="20000"/>
        </a:spcBef>
        <a:spcAft>
          <a:spcPct val="0"/>
        </a:spcAft>
        <a:buClr>
          <a:srgbClr val="663300"/>
        </a:buClr>
        <a:buChar char="•"/>
        <a:defRPr sz="1400">
          <a:solidFill>
            <a:srgbClr val="824100"/>
          </a:solidFill>
          <a:latin typeface="+mn-lt"/>
        </a:defRPr>
      </a:lvl6pPr>
      <a:lvl7pPr marL="2984500" indent="-387350" algn="l" rtl="0" fontAlgn="base">
        <a:spcBef>
          <a:spcPct val="20000"/>
        </a:spcBef>
        <a:spcAft>
          <a:spcPct val="0"/>
        </a:spcAft>
        <a:buClr>
          <a:srgbClr val="663300"/>
        </a:buClr>
        <a:buChar char="•"/>
        <a:defRPr sz="1400">
          <a:solidFill>
            <a:srgbClr val="824100"/>
          </a:solidFill>
          <a:latin typeface="+mn-lt"/>
        </a:defRPr>
      </a:lvl7pPr>
      <a:lvl8pPr marL="3441700" indent="-387350" algn="l" rtl="0" fontAlgn="base">
        <a:spcBef>
          <a:spcPct val="20000"/>
        </a:spcBef>
        <a:spcAft>
          <a:spcPct val="0"/>
        </a:spcAft>
        <a:buClr>
          <a:srgbClr val="663300"/>
        </a:buClr>
        <a:buChar char="•"/>
        <a:defRPr sz="1400">
          <a:solidFill>
            <a:srgbClr val="824100"/>
          </a:solidFill>
          <a:latin typeface="+mn-lt"/>
        </a:defRPr>
      </a:lvl8pPr>
      <a:lvl9pPr marL="3898900" indent="-387350" algn="l" rtl="0" fontAlgn="base">
        <a:spcBef>
          <a:spcPct val="20000"/>
        </a:spcBef>
        <a:spcAft>
          <a:spcPct val="0"/>
        </a:spcAft>
        <a:buClr>
          <a:srgbClr val="663300"/>
        </a:buClr>
        <a:buChar char="•"/>
        <a:defRPr sz="1400">
          <a:solidFill>
            <a:srgbClr val="8241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a:extLst>
              <a:ext uri="{FF2B5EF4-FFF2-40B4-BE49-F238E27FC236}">
                <a16:creationId xmlns:a16="http://schemas.microsoft.com/office/drawing/2014/main" id="{AA190217-46B7-42D3-925C-D2AE801749C0}"/>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
        <p:nvSpPr>
          <p:cNvPr id="4099" name="Rectangle 15">
            <a:extLst>
              <a:ext uri="{FF2B5EF4-FFF2-40B4-BE49-F238E27FC236}">
                <a16:creationId xmlns:a16="http://schemas.microsoft.com/office/drawing/2014/main" id="{5BF11926-425D-4041-8B7B-E77C5F0CD6E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1BB95D-8B93-4F28-B721-FFD2A4BF6A6A}" type="slidenum">
              <a:rPr lang="en-US" altLang="en-US">
                <a:solidFill>
                  <a:srgbClr val="663300"/>
                </a:solidFill>
                <a:latin typeface="Century Gothic" panose="020B0502020202020204" pitchFamily="34" charset="0"/>
              </a:rPr>
              <a:pPr/>
              <a:t>1</a:t>
            </a:fld>
            <a:endParaRPr lang="en-US" altLang="en-US">
              <a:solidFill>
                <a:srgbClr val="663300"/>
              </a:solidFill>
              <a:latin typeface="Century Gothic" panose="020B0502020202020204" pitchFamily="34" charset="0"/>
            </a:endParaRPr>
          </a:p>
        </p:txBody>
      </p:sp>
      <p:sp>
        <p:nvSpPr>
          <p:cNvPr id="4100" name="Rectangle 2">
            <a:extLst>
              <a:ext uri="{FF2B5EF4-FFF2-40B4-BE49-F238E27FC236}">
                <a16:creationId xmlns:a16="http://schemas.microsoft.com/office/drawing/2014/main" id="{9C9088A9-ADF2-4CB4-8DAE-F38A3976C9DA}"/>
              </a:ext>
            </a:extLst>
          </p:cNvPr>
          <p:cNvSpPr>
            <a:spLocks noGrp="1" noChangeArrowheads="1"/>
          </p:cNvSpPr>
          <p:nvPr>
            <p:ph type="ctrTitle"/>
          </p:nvPr>
        </p:nvSpPr>
        <p:spPr>
          <a:xfrm>
            <a:off x="4800600" y="4648200"/>
            <a:ext cx="3500438" cy="838200"/>
          </a:xfrm>
        </p:spPr>
        <p:txBody>
          <a:bodyPr/>
          <a:lstStyle/>
          <a:p>
            <a:pPr eaLnBrk="1" hangingPunct="1"/>
            <a:r>
              <a:rPr lang="en-US" altLang="en-US">
                <a:latin typeface="Cooper Black" panose="0208090404030B020404" pitchFamily="18" charset="0"/>
              </a:rPr>
              <a:t>Chapter 4</a:t>
            </a:r>
            <a:endParaRPr lang="en-US" altLang="en-US" sz="5400">
              <a:latin typeface="Cooper Black" panose="0208090404030B020404" pitchFamily="18" charset="0"/>
            </a:endParaRPr>
          </a:p>
        </p:txBody>
      </p:sp>
      <p:sp>
        <p:nvSpPr>
          <p:cNvPr id="4101" name="Text Box 3">
            <a:extLst>
              <a:ext uri="{FF2B5EF4-FFF2-40B4-BE49-F238E27FC236}">
                <a16:creationId xmlns:a16="http://schemas.microsoft.com/office/drawing/2014/main" id="{F5215E2B-1B9A-4615-AD18-5141CA00F1D1}"/>
              </a:ext>
            </a:extLst>
          </p:cNvPr>
          <p:cNvSpPr txBox="1">
            <a:spLocks noChangeArrowheads="1"/>
          </p:cNvSpPr>
          <p:nvPr/>
        </p:nvSpPr>
        <p:spPr bwMode="auto">
          <a:xfrm>
            <a:off x="762000" y="990600"/>
            <a:ext cx="7620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solidFill>
                  <a:srgbClr val="663300"/>
                </a:solidFill>
                <a:latin typeface="Impact" panose="020B0806030902050204" pitchFamily="34" charset="0"/>
              </a:rPr>
              <a:t>Systemic, Data-Driven School Counseling Practice and Programming for Equity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95989A3-B599-4201-ADDB-D464F9694669}"/>
              </a:ext>
            </a:extLst>
          </p:cNvPr>
          <p:cNvSpPr>
            <a:spLocks noGrp="1" noChangeArrowheads="1"/>
          </p:cNvSpPr>
          <p:nvPr>
            <p:ph type="title" idx="4294967295"/>
          </p:nvPr>
        </p:nvSpPr>
        <p:spPr>
          <a:xfrm>
            <a:off x="685800" y="381000"/>
            <a:ext cx="7772400" cy="990600"/>
          </a:xfrm>
        </p:spPr>
        <p:txBody>
          <a:bodyPr anchor="ctr"/>
          <a:lstStyle/>
          <a:p>
            <a:pPr algn="ctr" eaLnBrk="1" hangingPunct="1"/>
            <a:r>
              <a:rPr lang="en-US" altLang="en-US" sz="4000"/>
              <a:t>Data Skills</a:t>
            </a:r>
          </a:p>
        </p:txBody>
      </p:sp>
      <p:sp>
        <p:nvSpPr>
          <p:cNvPr id="13315" name="Rectangle 3">
            <a:extLst>
              <a:ext uri="{FF2B5EF4-FFF2-40B4-BE49-F238E27FC236}">
                <a16:creationId xmlns:a16="http://schemas.microsoft.com/office/drawing/2014/main" id="{80774741-E634-47AA-A342-21AD6AD2CA4C}"/>
              </a:ext>
            </a:extLst>
          </p:cNvPr>
          <p:cNvSpPr>
            <a:spLocks noGrp="1" noChangeArrowheads="1"/>
          </p:cNvSpPr>
          <p:nvPr>
            <p:ph type="body" idx="4294967295"/>
          </p:nvPr>
        </p:nvSpPr>
        <p:spPr>
          <a:xfrm>
            <a:off x="533400" y="1295400"/>
            <a:ext cx="8458200" cy="4724400"/>
          </a:xfrm>
        </p:spPr>
        <p:txBody>
          <a:bodyPr/>
          <a:lstStyle/>
          <a:p>
            <a:pPr eaLnBrk="1" hangingPunct="1">
              <a:lnSpc>
                <a:spcPct val="90000"/>
              </a:lnSpc>
              <a:spcBef>
                <a:spcPct val="0"/>
              </a:spcBef>
            </a:pPr>
            <a:r>
              <a:rPr lang="en-US" altLang="en-US" sz="2400"/>
              <a:t>School counselors should know how to:</a:t>
            </a:r>
          </a:p>
          <a:p>
            <a:pPr lvl="1" eaLnBrk="1" hangingPunct="1">
              <a:lnSpc>
                <a:spcPct val="90000"/>
              </a:lnSpc>
              <a:spcBef>
                <a:spcPct val="0"/>
              </a:spcBef>
            </a:pPr>
            <a:r>
              <a:rPr lang="en-US" altLang="en-US" sz="2200"/>
              <a:t>Establish baseline data</a:t>
            </a:r>
          </a:p>
          <a:p>
            <a:pPr lvl="1" eaLnBrk="1" hangingPunct="1">
              <a:lnSpc>
                <a:spcPct val="90000"/>
              </a:lnSpc>
              <a:spcBef>
                <a:spcPct val="0"/>
              </a:spcBef>
            </a:pPr>
            <a:r>
              <a:rPr lang="en-US" altLang="en-US" sz="2200"/>
              <a:t>Identify data elements most relevant to a given topic</a:t>
            </a:r>
          </a:p>
          <a:p>
            <a:pPr lvl="1" eaLnBrk="1" hangingPunct="1">
              <a:lnSpc>
                <a:spcPct val="90000"/>
              </a:lnSpc>
              <a:spcBef>
                <a:spcPct val="0"/>
              </a:spcBef>
            </a:pPr>
            <a:r>
              <a:rPr lang="en-US" altLang="en-US" sz="2200"/>
              <a:t>Disaggregate data by different variables</a:t>
            </a:r>
          </a:p>
          <a:p>
            <a:pPr lvl="1" eaLnBrk="1" hangingPunct="1">
              <a:lnSpc>
                <a:spcPct val="90000"/>
              </a:lnSpc>
              <a:spcBef>
                <a:spcPct val="0"/>
              </a:spcBef>
            </a:pPr>
            <a:r>
              <a:rPr lang="en-US" altLang="en-US" sz="2200"/>
              <a:t>Cross-tabulate data to identify inequity </a:t>
            </a:r>
          </a:p>
          <a:p>
            <a:pPr lvl="1" eaLnBrk="1" hangingPunct="1">
              <a:lnSpc>
                <a:spcPct val="90000"/>
              </a:lnSpc>
              <a:spcBef>
                <a:spcPct val="0"/>
              </a:spcBef>
            </a:pPr>
            <a:r>
              <a:rPr lang="en-US" altLang="en-US" sz="2200"/>
              <a:t>Use data to develop goals</a:t>
            </a:r>
          </a:p>
          <a:p>
            <a:pPr lvl="1" eaLnBrk="1" hangingPunct="1">
              <a:lnSpc>
                <a:spcPct val="90000"/>
              </a:lnSpc>
              <a:spcBef>
                <a:spcPct val="0"/>
              </a:spcBef>
            </a:pPr>
            <a:r>
              <a:rPr lang="en-US" altLang="en-US" sz="2200"/>
              <a:t>Translate data goals into interventions</a:t>
            </a:r>
          </a:p>
          <a:p>
            <a:pPr lvl="1" eaLnBrk="1" hangingPunct="1">
              <a:lnSpc>
                <a:spcPct val="90000"/>
              </a:lnSpc>
              <a:spcBef>
                <a:spcPct val="0"/>
              </a:spcBef>
            </a:pPr>
            <a:r>
              <a:rPr lang="en-US" altLang="en-US" sz="2200"/>
              <a:t>Use data to drive strategic planning</a:t>
            </a:r>
          </a:p>
          <a:p>
            <a:pPr lvl="1" eaLnBrk="1" hangingPunct="1">
              <a:lnSpc>
                <a:spcPct val="90000"/>
              </a:lnSpc>
              <a:spcBef>
                <a:spcPct val="0"/>
              </a:spcBef>
            </a:pPr>
            <a:r>
              <a:rPr lang="en-US" altLang="en-US" sz="2200"/>
              <a:t>Use longitudinal data to create benchmarks and monitor student and goal attainment</a:t>
            </a:r>
          </a:p>
          <a:p>
            <a:pPr lvl="1" eaLnBrk="1" hangingPunct="1">
              <a:lnSpc>
                <a:spcPct val="90000"/>
              </a:lnSpc>
              <a:spcBef>
                <a:spcPct val="0"/>
              </a:spcBef>
            </a:pPr>
            <a:r>
              <a:rPr lang="en-US" altLang="en-US" sz="2200"/>
              <a:t>Collect outcome data</a:t>
            </a:r>
          </a:p>
          <a:p>
            <a:pPr lvl="1" eaLnBrk="1" hangingPunct="1">
              <a:lnSpc>
                <a:spcPct val="90000"/>
              </a:lnSpc>
              <a:spcBef>
                <a:spcPct val="0"/>
              </a:spcBef>
            </a:pPr>
            <a:r>
              <a:rPr lang="en-US" altLang="en-US" sz="2200"/>
              <a:t>Request appropriate data formatted for ease of use</a:t>
            </a:r>
          </a:p>
          <a:p>
            <a:pPr lvl="1" eaLnBrk="1" hangingPunct="1">
              <a:lnSpc>
                <a:spcPct val="90000"/>
              </a:lnSpc>
              <a:spcBef>
                <a:spcPct val="0"/>
              </a:spcBef>
            </a:pPr>
            <a:r>
              <a:rPr lang="en-US" altLang="en-US" sz="2200"/>
              <a:t>Compare school data to district, state, and national data</a:t>
            </a:r>
          </a:p>
          <a:p>
            <a:pPr lvl="1" eaLnBrk="1" hangingPunct="1">
              <a:lnSpc>
                <a:spcPct val="90000"/>
              </a:lnSpc>
              <a:spcBef>
                <a:spcPct val="0"/>
              </a:spcBef>
            </a:pPr>
            <a:r>
              <a:rPr lang="en-US" altLang="en-US" sz="2200"/>
              <a:t>Prepare and present data accountability reports to stakeholders</a:t>
            </a:r>
          </a:p>
        </p:txBody>
      </p:sp>
      <p:sp>
        <p:nvSpPr>
          <p:cNvPr id="13316" name="Slide Number Placeholder 3">
            <a:extLst>
              <a:ext uri="{FF2B5EF4-FFF2-40B4-BE49-F238E27FC236}">
                <a16:creationId xmlns:a16="http://schemas.microsoft.com/office/drawing/2014/main" id="{852FDBF9-D285-4046-93E6-DBBA3519C3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D4A426-1F68-4C93-AE4D-4DB5C4AF2F3C}" type="slidenum">
              <a:rPr lang="en-US" altLang="en-US">
                <a:solidFill>
                  <a:srgbClr val="663300"/>
                </a:solidFill>
                <a:latin typeface="Century Gothic" panose="020B0502020202020204" pitchFamily="34" charset="0"/>
              </a:rPr>
              <a:pPr/>
              <a:t>10</a:t>
            </a:fld>
            <a:endParaRPr lang="en-US" altLang="en-US">
              <a:solidFill>
                <a:srgbClr val="663300"/>
              </a:solidFill>
              <a:latin typeface="Century Gothic" panose="020B0502020202020204" pitchFamily="34" charset="0"/>
            </a:endParaRPr>
          </a:p>
        </p:txBody>
      </p:sp>
      <p:sp>
        <p:nvSpPr>
          <p:cNvPr id="13317" name="Footer Placeholder 4">
            <a:extLst>
              <a:ext uri="{FF2B5EF4-FFF2-40B4-BE49-F238E27FC236}">
                <a16:creationId xmlns:a16="http://schemas.microsoft.com/office/drawing/2014/main" id="{F5E198BC-3051-4E04-8773-13500345BFF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 calcmode="lin" valueType="num">
                                      <p:cBhvr additive="base">
                                        <p:cTn id="11"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3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 calcmode="lin" valueType="num">
                                      <p:cBhvr additive="base">
                                        <p:cTn id="15"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331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 calcmode="lin" valueType="num">
                                      <p:cBhvr additive="base">
                                        <p:cTn id="19"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 calcmode="lin" valueType="num">
                                      <p:cBhvr additive="base">
                                        <p:cTn id="23"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31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anim calcmode="lin" valueType="num">
                                      <p:cBhvr additive="base">
                                        <p:cTn id="27" dur="500" fill="hold"/>
                                        <p:tgtEl>
                                          <p:spTgt spid="1331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31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anim calcmode="lin" valueType="num">
                                      <p:cBhvr additive="base">
                                        <p:cTn id="31"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anim calcmode="lin" valueType="num">
                                      <p:cBhvr additive="base">
                                        <p:cTn id="35" dur="500" fill="hold"/>
                                        <p:tgtEl>
                                          <p:spTgt spid="13315">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3315">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315">
                                            <p:txEl>
                                              <p:pRg st="8" end="8"/>
                                            </p:txEl>
                                          </p:spTgt>
                                        </p:tgtEl>
                                        <p:attrNameLst>
                                          <p:attrName>style.visibility</p:attrName>
                                        </p:attrNameLst>
                                      </p:cBhvr>
                                      <p:to>
                                        <p:strVal val="visible"/>
                                      </p:to>
                                    </p:set>
                                    <p:anim calcmode="lin" valueType="num">
                                      <p:cBhvr additive="base">
                                        <p:cTn id="39" dur="500" fill="hold"/>
                                        <p:tgtEl>
                                          <p:spTgt spid="13315">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3315">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3315">
                                            <p:txEl>
                                              <p:pRg st="9" end="9"/>
                                            </p:txEl>
                                          </p:spTgt>
                                        </p:tgtEl>
                                        <p:attrNameLst>
                                          <p:attrName>style.visibility</p:attrName>
                                        </p:attrNameLst>
                                      </p:cBhvr>
                                      <p:to>
                                        <p:strVal val="visible"/>
                                      </p:to>
                                    </p:set>
                                    <p:anim calcmode="lin" valueType="num">
                                      <p:cBhvr additive="base">
                                        <p:cTn id="43" dur="500" fill="hold"/>
                                        <p:tgtEl>
                                          <p:spTgt spid="13315">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315">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315">
                                            <p:txEl>
                                              <p:pRg st="10" end="10"/>
                                            </p:txEl>
                                          </p:spTgt>
                                        </p:tgtEl>
                                        <p:attrNameLst>
                                          <p:attrName>style.visibility</p:attrName>
                                        </p:attrNameLst>
                                      </p:cBhvr>
                                      <p:to>
                                        <p:strVal val="visible"/>
                                      </p:to>
                                    </p:set>
                                    <p:anim calcmode="lin" valueType="num">
                                      <p:cBhvr additive="base">
                                        <p:cTn id="47" dur="500" fill="hold"/>
                                        <p:tgtEl>
                                          <p:spTgt spid="13315">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3315">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3315">
                                            <p:txEl>
                                              <p:pRg st="11" end="11"/>
                                            </p:txEl>
                                          </p:spTgt>
                                        </p:tgtEl>
                                        <p:attrNameLst>
                                          <p:attrName>style.visibility</p:attrName>
                                        </p:attrNameLst>
                                      </p:cBhvr>
                                      <p:to>
                                        <p:strVal val="visible"/>
                                      </p:to>
                                    </p:set>
                                    <p:anim calcmode="lin" valueType="num">
                                      <p:cBhvr additive="base">
                                        <p:cTn id="51" dur="500" fill="hold"/>
                                        <p:tgtEl>
                                          <p:spTgt spid="13315">
                                            <p:txEl>
                                              <p:pRg st="11" end="1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3315">
                                            <p:txEl>
                                              <p:pRg st="11" end="11"/>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3315">
                                            <p:txEl>
                                              <p:pRg st="12" end="12"/>
                                            </p:txEl>
                                          </p:spTgt>
                                        </p:tgtEl>
                                        <p:attrNameLst>
                                          <p:attrName>style.visibility</p:attrName>
                                        </p:attrNameLst>
                                      </p:cBhvr>
                                      <p:to>
                                        <p:strVal val="visible"/>
                                      </p:to>
                                    </p:set>
                                    <p:anim calcmode="lin" valueType="num">
                                      <p:cBhvr additive="base">
                                        <p:cTn id="55" dur="500" fill="hold"/>
                                        <p:tgtEl>
                                          <p:spTgt spid="13315">
                                            <p:txEl>
                                              <p:pRg st="12" end="1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331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8C0E98F-10DA-48E7-B5E0-68F19D4A72A9}"/>
              </a:ext>
            </a:extLst>
          </p:cNvPr>
          <p:cNvSpPr>
            <a:spLocks noGrp="1" noChangeArrowheads="1"/>
          </p:cNvSpPr>
          <p:nvPr>
            <p:ph type="title" idx="4294967295"/>
          </p:nvPr>
        </p:nvSpPr>
        <p:spPr>
          <a:xfrm>
            <a:off x="685800" y="457200"/>
            <a:ext cx="7772400" cy="838200"/>
          </a:xfrm>
        </p:spPr>
        <p:txBody>
          <a:bodyPr anchor="ctr"/>
          <a:lstStyle/>
          <a:p>
            <a:pPr algn="ctr" eaLnBrk="1" hangingPunct="1"/>
            <a:r>
              <a:rPr lang="en-US" altLang="en-US" sz="4000"/>
              <a:t>Access Data</a:t>
            </a:r>
          </a:p>
        </p:txBody>
      </p:sp>
      <p:sp>
        <p:nvSpPr>
          <p:cNvPr id="14339" name="Rectangle 3">
            <a:extLst>
              <a:ext uri="{FF2B5EF4-FFF2-40B4-BE49-F238E27FC236}">
                <a16:creationId xmlns:a16="http://schemas.microsoft.com/office/drawing/2014/main" id="{9B2427D9-C45E-4D9E-BD70-1C10A9E46516}"/>
              </a:ext>
            </a:extLst>
          </p:cNvPr>
          <p:cNvSpPr>
            <a:spLocks noGrp="1" noChangeArrowheads="1"/>
          </p:cNvSpPr>
          <p:nvPr>
            <p:ph type="body" idx="4294967295"/>
          </p:nvPr>
        </p:nvSpPr>
        <p:spPr>
          <a:xfrm>
            <a:off x="609600" y="1371600"/>
            <a:ext cx="8153400" cy="4724400"/>
          </a:xfrm>
        </p:spPr>
        <p:txBody>
          <a:bodyPr/>
          <a:lstStyle/>
          <a:p>
            <a:pPr eaLnBrk="1" hangingPunct="1">
              <a:lnSpc>
                <a:spcPct val="90000"/>
              </a:lnSpc>
            </a:pPr>
            <a:r>
              <a:rPr lang="en-US" altLang="en-US" sz="2400" b="1"/>
              <a:t>Access</a:t>
            </a:r>
            <a:r>
              <a:rPr lang="en-US" altLang="en-US" sz="2400"/>
              <a:t> is about opening doors to equitable engagement in the educational process for equitable outcomes.</a:t>
            </a:r>
          </a:p>
          <a:p>
            <a:pPr eaLnBrk="1" hangingPunct="1">
              <a:lnSpc>
                <a:spcPct val="90000"/>
              </a:lnSpc>
            </a:pPr>
            <a:r>
              <a:rPr lang="en-US" altLang="en-US" sz="2400"/>
              <a:t>Without access, students who have traditionally not been equitably served by the educational system do not even have the chance to achieve at higher levels.</a:t>
            </a:r>
          </a:p>
          <a:p>
            <a:pPr eaLnBrk="1" hangingPunct="1">
              <a:lnSpc>
                <a:spcPct val="90000"/>
              </a:lnSpc>
            </a:pPr>
            <a:r>
              <a:rPr lang="en-US" altLang="en-US" sz="2400" b="1"/>
              <a:t>Non-data elements of access</a:t>
            </a:r>
            <a:r>
              <a:rPr lang="en-US" altLang="en-US" sz="2400"/>
              <a:t>: school counselor belief systems and school policies, practices, and procedures.</a:t>
            </a:r>
          </a:p>
          <a:p>
            <a:pPr eaLnBrk="1" hangingPunct="1">
              <a:lnSpc>
                <a:spcPct val="90000"/>
              </a:lnSpc>
            </a:pPr>
            <a:r>
              <a:rPr lang="en-US" altLang="en-US" sz="2400" b="1"/>
              <a:t>Data elements of access</a:t>
            </a:r>
            <a:r>
              <a:rPr lang="en-US" altLang="en-US" sz="2400"/>
              <a:t> include: course enrollment patterns, student participation in extracurricular and enrichment activities, and the presence of highly qualified teachers.</a:t>
            </a:r>
          </a:p>
        </p:txBody>
      </p:sp>
      <p:sp>
        <p:nvSpPr>
          <p:cNvPr id="14340" name="Slide Number Placeholder 3">
            <a:extLst>
              <a:ext uri="{FF2B5EF4-FFF2-40B4-BE49-F238E27FC236}">
                <a16:creationId xmlns:a16="http://schemas.microsoft.com/office/drawing/2014/main" id="{B490D96F-6061-4744-B85B-D1F7361607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8BB95D-0D6D-4D68-A28D-B0F0F3F12D86}" type="slidenum">
              <a:rPr lang="en-US" altLang="en-US">
                <a:solidFill>
                  <a:srgbClr val="663300"/>
                </a:solidFill>
                <a:latin typeface="Century Gothic" panose="020B0502020202020204" pitchFamily="34" charset="0"/>
              </a:rPr>
              <a:pPr/>
              <a:t>11</a:t>
            </a:fld>
            <a:endParaRPr lang="en-US" altLang="en-US">
              <a:solidFill>
                <a:srgbClr val="663300"/>
              </a:solidFill>
              <a:latin typeface="Century Gothic" panose="020B0502020202020204" pitchFamily="34" charset="0"/>
            </a:endParaRPr>
          </a:p>
        </p:txBody>
      </p:sp>
      <p:sp>
        <p:nvSpPr>
          <p:cNvPr id="14341" name="Footer Placeholder 4">
            <a:extLst>
              <a:ext uri="{FF2B5EF4-FFF2-40B4-BE49-F238E27FC236}">
                <a16:creationId xmlns:a16="http://schemas.microsoft.com/office/drawing/2014/main" id="{E1E23EF5-29D5-4908-B166-A3C5F74CA73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54446DF-B3A8-4E6B-8FED-F5AFAD3E0A7B}"/>
              </a:ext>
            </a:extLst>
          </p:cNvPr>
          <p:cNvSpPr>
            <a:spLocks noGrp="1" noChangeArrowheads="1"/>
          </p:cNvSpPr>
          <p:nvPr>
            <p:ph type="title" idx="4294967295"/>
          </p:nvPr>
        </p:nvSpPr>
        <p:spPr>
          <a:xfrm>
            <a:off x="838200" y="457200"/>
            <a:ext cx="7793038" cy="922338"/>
          </a:xfrm>
        </p:spPr>
        <p:txBody>
          <a:bodyPr anchor="ctr"/>
          <a:lstStyle/>
          <a:p>
            <a:pPr algn="ctr" eaLnBrk="1" hangingPunct="1"/>
            <a:r>
              <a:rPr lang="en-US" altLang="en-US" sz="4000"/>
              <a:t>Attainment Data</a:t>
            </a:r>
          </a:p>
        </p:txBody>
      </p:sp>
      <p:sp>
        <p:nvSpPr>
          <p:cNvPr id="15363" name="Rectangle 3">
            <a:extLst>
              <a:ext uri="{FF2B5EF4-FFF2-40B4-BE49-F238E27FC236}">
                <a16:creationId xmlns:a16="http://schemas.microsoft.com/office/drawing/2014/main" id="{9E86EB21-2532-4C3B-8C62-5BFF6E71200C}"/>
              </a:ext>
            </a:extLst>
          </p:cNvPr>
          <p:cNvSpPr>
            <a:spLocks noGrp="1" noChangeArrowheads="1"/>
          </p:cNvSpPr>
          <p:nvPr>
            <p:ph type="body" idx="4294967295"/>
          </p:nvPr>
        </p:nvSpPr>
        <p:spPr>
          <a:xfrm>
            <a:off x="533400" y="1600200"/>
            <a:ext cx="8305800" cy="4114800"/>
          </a:xfrm>
        </p:spPr>
        <p:txBody>
          <a:bodyPr/>
          <a:lstStyle/>
          <a:p>
            <a:pPr eaLnBrk="1" hangingPunct="1"/>
            <a:r>
              <a:rPr lang="en-US" altLang="en-US" sz="2800" b="1"/>
              <a:t>Attainment</a:t>
            </a:r>
            <a:r>
              <a:rPr lang="en-US" altLang="en-US" sz="2800"/>
              <a:t> data measures rates of completion, specifically the rate at which a behavior, event, or marker point is reached or completed.</a:t>
            </a:r>
          </a:p>
          <a:p>
            <a:pPr eaLnBrk="1" hangingPunct="1"/>
            <a:r>
              <a:rPr lang="en-US" altLang="en-US" sz="2800"/>
              <a:t>The term “achievement gap” is often used to refer to gaps that are actually about attainment.</a:t>
            </a:r>
          </a:p>
          <a:p>
            <a:pPr eaLnBrk="1" hangingPunct="1"/>
            <a:r>
              <a:rPr lang="en-US" altLang="en-US" sz="2800" b="1"/>
              <a:t>Data elements of attainment</a:t>
            </a:r>
            <a:r>
              <a:rPr lang="en-US" altLang="en-US" sz="2800"/>
              <a:t>: completion rates, graduation rates, college going rates, and attendance rates.</a:t>
            </a:r>
            <a:endParaRPr lang="en-US" altLang="en-US" sz="2800" b="1"/>
          </a:p>
        </p:txBody>
      </p:sp>
      <p:sp>
        <p:nvSpPr>
          <p:cNvPr id="15364" name="Slide Number Placeholder 3">
            <a:extLst>
              <a:ext uri="{FF2B5EF4-FFF2-40B4-BE49-F238E27FC236}">
                <a16:creationId xmlns:a16="http://schemas.microsoft.com/office/drawing/2014/main" id="{94A95716-8919-4A7D-BC81-78936BE927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6DAB68-5BFA-45DF-8DE6-09F8AF931096}" type="slidenum">
              <a:rPr lang="en-US" altLang="en-US">
                <a:solidFill>
                  <a:srgbClr val="663300"/>
                </a:solidFill>
                <a:latin typeface="Century Gothic" panose="020B0502020202020204" pitchFamily="34" charset="0"/>
              </a:rPr>
              <a:pPr/>
              <a:t>12</a:t>
            </a:fld>
            <a:endParaRPr lang="en-US" altLang="en-US">
              <a:solidFill>
                <a:srgbClr val="663300"/>
              </a:solidFill>
              <a:latin typeface="Century Gothic" panose="020B0502020202020204" pitchFamily="34" charset="0"/>
            </a:endParaRPr>
          </a:p>
        </p:txBody>
      </p:sp>
      <p:sp>
        <p:nvSpPr>
          <p:cNvPr id="15365" name="Footer Placeholder 4">
            <a:extLst>
              <a:ext uri="{FF2B5EF4-FFF2-40B4-BE49-F238E27FC236}">
                <a16:creationId xmlns:a16="http://schemas.microsoft.com/office/drawing/2014/main" id="{8EC57C0B-6DF2-42AD-B39E-01C9669BF2E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69E6368-22D4-429A-BFC2-D953F07855A7}"/>
              </a:ext>
            </a:extLst>
          </p:cNvPr>
          <p:cNvSpPr>
            <a:spLocks noGrp="1" noChangeArrowheads="1"/>
          </p:cNvSpPr>
          <p:nvPr>
            <p:ph type="title" idx="4294967295"/>
          </p:nvPr>
        </p:nvSpPr>
        <p:spPr>
          <a:xfrm>
            <a:off x="838200" y="525463"/>
            <a:ext cx="7793038" cy="846137"/>
          </a:xfrm>
        </p:spPr>
        <p:txBody>
          <a:bodyPr anchor="ctr"/>
          <a:lstStyle/>
          <a:p>
            <a:pPr algn="ctr" eaLnBrk="1" hangingPunct="1"/>
            <a:r>
              <a:rPr lang="en-US" altLang="en-US" sz="4000"/>
              <a:t>Achievement Data</a:t>
            </a:r>
          </a:p>
        </p:txBody>
      </p:sp>
      <p:sp>
        <p:nvSpPr>
          <p:cNvPr id="16387" name="Rectangle 3">
            <a:extLst>
              <a:ext uri="{FF2B5EF4-FFF2-40B4-BE49-F238E27FC236}">
                <a16:creationId xmlns:a16="http://schemas.microsoft.com/office/drawing/2014/main" id="{D266DFE7-9B7F-40A3-BDF9-2CC027585232}"/>
              </a:ext>
            </a:extLst>
          </p:cNvPr>
          <p:cNvSpPr>
            <a:spLocks noGrp="1" noChangeArrowheads="1"/>
          </p:cNvSpPr>
          <p:nvPr>
            <p:ph type="body" idx="4294967295"/>
          </p:nvPr>
        </p:nvSpPr>
        <p:spPr>
          <a:xfrm>
            <a:off x="609600" y="1600200"/>
            <a:ext cx="8305800" cy="4419600"/>
          </a:xfrm>
        </p:spPr>
        <p:txBody>
          <a:bodyPr/>
          <a:lstStyle/>
          <a:p>
            <a:pPr eaLnBrk="1" hangingPunct="1"/>
            <a:r>
              <a:rPr lang="en-US" altLang="en-US" b="1"/>
              <a:t>Achievement </a:t>
            </a:r>
            <a:r>
              <a:rPr lang="en-US" altLang="en-US"/>
              <a:t>data are primarily about scores (i.e., hard numbers that indicate a test, class, or exam score or grade).</a:t>
            </a:r>
          </a:p>
          <a:p>
            <a:pPr eaLnBrk="1" hangingPunct="1"/>
            <a:r>
              <a:rPr lang="en-US" altLang="en-US"/>
              <a:t>Access, attainment, and achievement data elements are all intertwined.</a:t>
            </a:r>
          </a:p>
          <a:p>
            <a:pPr lvl="1" eaLnBrk="1" hangingPunct="1"/>
            <a:r>
              <a:rPr lang="en-US" altLang="en-US"/>
              <a:t>To work toward equity in outcomes for students requires that all three gap categories and their corresponding data elements be addressed.</a:t>
            </a:r>
            <a:endParaRPr lang="en-US" altLang="en-US" b="1"/>
          </a:p>
        </p:txBody>
      </p:sp>
      <p:sp>
        <p:nvSpPr>
          <p:cNvPr id="16388" name="Slide Number Placeholder 3">
            <a:extLst>
              <a:ext uri="{FF2B5EF4-FFF2-40B4-BE49-F238E27FC236}">
                <a16:creationId xmlns:a16="http://schemas.microsoft.com/office/drawing/2014/main" id="{393206A9-36D2-4B0E-A45C-E750027C7A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6AF5CC-04F3-4E7B-A061-8F86A3331434}" type="slidenum">
              <a:rPr lang="en-US" altLang="en-US">
                <a:solidFill>
                  <a:srgbClr val="663300"/>
                </a:solidFill>
                <a:latin typeface="Century Gothic" panose="020B0502020202020204" pitchFamily="34" charset="0"/>
              </a:rPr>
              <a:pPr/>
              <a:t>13</a:t>
            </a:fld>
            <a:endParaRPr lang="en-US" altLang="en-US">
              <a:solidFill>
                <a:srgbClr val="663300"/>
              </a:solidFill>
              <a:latin typeface="Century Gothic" panose="020B0502020202020204" pitchFamily="34" charset="0"/>
            </a:endParaRPr>
          </a:p>
        </p:txBody>
      </p:sp>
      <p:sp>
        <p:nvSpPr>
          <p:cNvPr id="16389" name="Footer Placeholder 4">
            <a:extLst>
              <a:ext uri="{FF2B5EF4-FFF2-40B4-BE49-F238E27FC236}">
                <a16:creationId xmlns:a16="http://schemas.microsoft.com/office/drawing/2014/main" id="{1971E0F3-8C46-4CA8-9491-9B78A9A7670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 calcmode="lin" valueType="num">
                                      <p:cBhvr additive="base">
                                        <p:cTn id="17"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Content Placeholder 5">
            <a:extLst>
              <a:ext uri="{FF2B5EF4-FFF2-40B4-BE49-F238E27FC236}">
                <a16:creationId xmlns:a16="http://schemas.microsoft.com/office/drawing/2014/main" id="{9F94CFF8-AF0E-421A-95E6-5AA8918ABCD8}"/>
              </a:ext>
            </a:extLst>
          </p:cNvPr>
          <p:cNvPicPr>
            <a:picLocks noGrp="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865188" y="228600"/>
            <a:ext cx="7974012" cy="6010275"/>
          </a:xfrm>
        </p:spPr>
      </p:pic>
      <p:sp>
        <p:nvSpPr>
          <p:cNvPr id="7" name="Down Arrow 6">
            <a:extLst>
              <a:ext uri="{FF2B5EF4-FFF2-40B4-BE49-F238E27FC236}">
                <a16:creationId xmlns:a16="http://schemas.microsoft.com/office/drawing/2014/main" id="{9F5FE74B-F4B0-4C72-AF44-81E41D3863CE}"/>
              </a:ext>
            </a:extLst>
          </p:cNvPr>
          <p:cNvSpPr/>
          <p:nvPr/>
        </p:nvSpPr>
        <p:spPr>
          <a:xfrm>
            <a:off x="2438400" y="1295400"/>
            <a:ext cx="762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Down Arrow 7">
            <a:extLst>
              <a:ext uri="{FF2B5EF4-FFF2-40B4-BE49-F238E27FC236}">
                <a16:creationId xmlns:a16="http://schemas.microsoft.com/office/drawing/2014/main" id="{19AB19FA-378A-4491-9853-ABCBAF3D6282}"/>
              </a:ext>
            </a:extLst>
          </p:cNvPr>
          <p:cNvSpPr/>
          <p:nvPr/>
        </p:nvSpPr>
        <p:spPr>
          <a:xfrm>
            <a:off x="7010400" y="12954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Down Arrow 8">
            <a:extLst>
              <a:ext uri="{FF2B5EF4-FFF2-40B4-BE49-F238E27FC236}">
                <a16:creationId xmlns:a16="http://schemas.microsoft.com/office/drawing/2014/main" id="{0DF3C20E-1578-4BA2-B761-685CC98392FE}"/>
              </a:ext>
            </a:extLst>
          </p:cNvPr>
          <p:cNvSpPr/>
          <p:nvPr/>
        </p:nvSpPr>
        <p:spPr>
          <a:xfrm>
            <a:off x="3733800" y="36576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 name="Down Arrow 9">
            <a:extLst>
              <a:ext uri="{FF2B5EF4-FFF2-40B4-BE49-F238E27FC236}">
                <a16:creationId xmlns:a16="http://schemas.microsoft.com/office/drawing/2014/main" id="{6D5CF0EB-880A-423E-B624-6CD51EE55F0C}"/>
              </a:ext>
            </a:extLst>
          </p:cNvPr>
          <p:cNvSpPr/>
          <p:nvPr/>
        </p:nvSpPr>
        <p:spPr>
          <a:xfrm>
            <a:off x="1371600" y="35814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Down Arrow 10">
            <a:extLst>
              <a:ext uri="{FF2B5EF4-FFF2-40B4-BE49-F238E27FC236}">
                <a16:creationId xmlns:a16="http://schemas.microsoft.com/office/drawing/2014/main" id="{4583FE5B-84B7-4AF2-87E9-412FA7451495}"/>
              </a:ext>
            </a:extLst>
          </p:cNvPr>
          <p:cNvSpPr/>
          <p:nvPr/>
        </p:nvSpPr>
        <p:spPr>
          <a:xfrm>
            <a:off x="6934200" y="36576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a:extLst>
              <a:ext uri="{FF2B5EF4-FFF2-40B4-BE49-F238E27FC236}">
                <a16:creationId xmlns:a16="http://schemas.microsoft.com/office/drawing/2014/main" id="{1DCC489F-878C-40AF-9860-3EC7DC869979}"/>
              </a:ext>
            </a:extLst>
          </p:cNvPr>
          <p:cNvSpPr/>
          <p:nvPr/>
        </p:nvSpPr>
        <p:spPr>
          <a:xfrm>
            <a:off x="5486400" y="4648200"/>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7" name="Slide Number Placeholder 12">
            <a:extLst>
              <a:ext uri="{FF2B5EF4-FFF2-40B4-BE49-F238E27FC236}">
                <a16:creationId xmlns:a16="http://schemas.microsoft.com/office/drawing/2014/main" id="{AC428099-CEDF-488C-BFC8-B9C33B506D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C41EB5-08A2-419A-AC43-4A9C321F0834}" type="slidenum">
              <a:rPr lang="en-US" altLang="en-US">
                <a:solidFill>
                  <a:srgbClr val="663300"/>
                </a:solidFill>
                <a:latin typeface="Century Gothic" panose="020B0502020202020204" pitchFamily="34" charset="0"/>
              </a:rPr>
              <a:pPr/>
              <a:t>14</a:t>
            </a:fld>
            <a:endParaRPr lang="en-US" altLang="en-US">
              <a:solidFill>
                <a:srgbClr val="663300"/>
              </a:solidFill>
              <a:latin typeface="Century Gothic" panose="020B0502020202020204" pitchFamily="34" charset="0"/>
            </a:endParaRPr>
          </a:p>
        </p:txBody>
      </p:sp>
      <p:sp>
        <p:nvSpPr>
          <p:cNvPr id="17418" name="Footer Placeholder 13">
            <a:extLst>
              <a:ext uri="{FF2B5EF4-FFF2-40B4-BE49-F238E27FC236}">
                <a16:creationId xmlns:a16="http://schemas.microsoft.com/office/drawing/2014/main" id="{F654F5F2-2859-4CDB-869B-0D8DE1CD7B4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91EF0C8-3E0D-4E2B-A1E1-40B5F8946CCB}"/>
              </a:ext>
            </a:extLst>
          </p:cNvPr>
          <p:cNvSpPr>
            <a:spLocks noGrp="1" noChangeArrowheads="1"/>
          </p:cNvSpPr>
          <p:nvPr>
            <p:ph type="title" idx="4294967295"/>
          </p:nvPr>
        </p:nvSpPr>
        <p:spPr>
          <a:xfrm>
            <a:off x="762000" y="381000"/>
            <a:ext cx="7793038" cy="922338"/>
          </a:xfrm>
        </p:spPr>
        <p:txBody>
          <a:bodyPr anchor="ctr"/>
          <a:lstStyle/>
          <a:p>
            <a:pPr algn="ctr" eaLnBrk="1" hangingPunct="1"/>
            <a:r>
              <a:rPr lang="en-US" altLang="en-US" sz="4000"/>
              <a:t>Theoretical Foundations</a:t>
            </a:r>
          </a:p>
        </p:txBody>
      </p:sp>
      <p:sp>
        <p:nvSpPr>
          <p:cNvPr id="18435" name="Rectangle 3">
            <a:extLst>
              <a:ext uri="{FF2B5EF4-FFF2-40B4-BE49-F238E27FC236}">
                <a16:creationId xmlns:a16="http://schemas.microsoft.com/office/drawing/2014/main" id="{26779306-81B6-4386-B00B-B6B7CF086418}"/>
              </a:ext>
            </a:extLst>
          </p:cNvPr>
          <p:cNvSpPr>
            <a:spLocks noGrp="1" noChangeArrowheads="1"/>
          </p:cNvSpPr>
          <p:nvPr>
            <p:ph type="body" idx="4294967295"/>
          </p:nvPr>
        </p:nvSpPr>
        <p:spPr>
          <a:xfrm>
            <a:off x="533400" y="1447800"/>
            <a:ext cx="8305800" cy="4572000"/>
          </a:xfrm>
        </p:spPr>
        <p:txBody>
          <a:bodyPr/>
          <a:lstStyle/>
          <a:p>
            <a:pPr eaLnBrk="1" hangingPunct="1">
              <a:spcBef>
                <a:spcPct val="0"/>
              </a:spcBef>
            </a:pPr>
            <a:r>
              <a:rPr lang="en-US" altLang="en-US" sz="2600"/>
              <a:t>The theoretical foundation for school counseling programs is rooted in developmental psychology, educational philosophy, and counseling methodology, which provides a holistic foundation for the academic, career, and personal/social development of all students.</a:t>
            </a:r>
          </a:p>
          <a:p>
            <a:pPr eaLnBrk="1" hangingPunct="1">
              <a:spcBef>
                <a:spcPct val="0"/>
              </a:spcBef>
            </a:pPr>
            <a:r>
              <a:rPr lang="en-US" altLang="en-US" sz="2600"/>
              <a:t>It is essential for school counselors and other members of the school community to possess an understanding of the diverse ways in which development is contextualized and expressed during the K-12 educational experience. </a:t>
            </a:r>
          </a:p>
        </p:txBody>
      </p:sp>
      <p:sp>
        <p:nvSpPr>
          <p:cNvPr id="18436" name="Slide Number Placeholder 3">
            <a:extLst>
              <a:ext uri="{FF2B5EF4-FFF2-40B4-BE49-F238E27FC236}">
                <a16:creationId xmlns:a16="http://schemas.microsoft.com/office/drawing/2014/main" id="{8901086B-3AAA-47DA-89F9-56715DB6D4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6BD679-4CF7-4538-A87E-52E512E6A2B7}" type="slidenum">
              <a:rPr lang="en-US" altLang="en-US">
                <a:solidFill>
                  <a:srgbClr val="663300"/>
                </a:solidFill>
                <a:latin typeface="Century Gothic" panose="020B0502020202020204" pitchFamily="34" charset="0"/>
              </a:rPr>
              <a:pPr/>
              <a:t>15</a:t>
            </a:fld>
            <a:endParaRPr lang="en-US" altLang="en-US">
              <a:solidFill>
                <a:srgbClr val="663300"/>
              </a:solidFill>
              <a:latin typeface="Century Gothic" panose="020B0502020202020204" pitchFamily="34" charset="0"/>
            </a:endParaRPr>
          </a:p>
        </p:txBody>
      </p:sp>
      <p:sp>
        <p:nvSpPr>
          <p:cNvPr id="18437" name="Footer Placeholder 4">
            <a:extLst>
              <a:ext uri="{FF2B5EF4-FFF2-40B4-BE49-F238E27FC236}">
                <a16:creationId xmlns:a16="http://schemas.microsoft.com/office/drawing/2014/main" id="{C0007B56-2810-44B6-AE93-66CE4C5D767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Content Placeholder 3">
            <a:extLst>
              <a:ext uri="{FF2B5EF4-FFF2-40B4-BE49-F238E27FC236}">
                <a16:creationId xmlns:a16="http://schemas.microsoft.com/office/drawing/2014/main" id="{D52F09C7-BAC0-4648-821B-7AB3A07BB6B6}"/>
              </a:ext>
            </a:extLst>
          </p:cNvPr>
          <p:cNvPicPr>
            <a:picLocks noGrp="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04800" y="685800"/>
            <a:ext cx="8610600" cy="5410200"/>
          </a:xfrm>
        </p:spPr>
      </p:pic>
      <p:sp>
        <p:nvSpPr>
          <p:cNvPr id="19459" name="Slide Number Placeholder 2">
            <a:extLst>
              <a:ext uri="{FF2B5EF4-FFF2-40B4-BE49-F238E27FC236}">
                <a16:creationId xmlns:a16="http://schemas.microsoft.com/office/drawing/2014/main" id="{E66EC80F-D98E-4432-AB2D-FCFDDFA245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3E661A-4E5D-4A57-83B7-01D825284670}" type="slidenum">
              <a:rPr lang="en-US" altLang="en-US">
                <a:solidFill>
                  <a:srgbClr val="663300"/>
                </a:solidFill>
                <a:latin typeface="Century Gothic" panose="020B0502020202020204" pitchFamily="34" charset="0"/>
              </a:rPr>
              <a:pPr/>
              <a:t>16</a:t>
            </a:fld>
            <a:endParaRPr lang="en-US" altLang="en-US">
              <a:solidFill>
                <a:srgbClr val="663300"/>
              </a:solidFill>
              <a:latin typeface="Century Gothic" panose="020B0502020202020204" pitchFamily="34" charset="0"/>
            </a:endParaRPr>
          </a:p>
        </p:txBody>
      </p:sp>
      <p:sp>
        <p:nvSpPr>
          <p:cNvPr id="19460" name="Footer Placeholder 3">
            <a:extLst>
              <a:ext uri="{FF2B5EF4-FFF2-40B4-BE49-F238E27FC236}">
                <a16:creationId xmlns:a16="http://schemas.microsoft.com/office/drawing/2014/main" id="{D0C7E2B6-16D6-4DDA-B496-B7D2C47D833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AC31068-6538-4F85-822C-20A84C7B4F65}"/>
              </a:ext>
            </a:extLst>
          </p:cNvPr>
          <p:cNvGraphicFramePr/>
          <p:nvPr/>
        </p:nvGraphicFramePr>
        <p:xfrm>
          <a:off x="304800" y="2590800"/>
          <a:ext cx="8611340" cy="3697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3" name="Content Placeholder 3">
            <a:extLst>
              <a:ext uri="{FF2B5EF4-FFF2-40B4-BE49-F238E27FC236}">
                <a16:creationId xmlns:a16="http://schemas.microsoft.com/office/drawing/2014/main" id="{E447DB03-5BE6-4B30-AFCA-AD03165B34BD}"/>
              </a:ext>
            </a:extLst>
          </p:cNvPr>
          <p:cNvPicPr>
            <a:picLocks noGrp="1" noChangeArrowheads="1"/>
          </p:cNvPicPr>
          <p:nvPr>
            <p:ph idx="4294967295"/>
          </p:nvPr>
        </p:nvPicPr>
        <p:blipFill>
          <a:blip r:embed="rId8">
            <a:extLst>
              <a:ext uri="{28A0092B-C50C-407E-A947-70E740481C1C}">
                <a14:useLocalDpi xmlns:a14="http://schemas.microsoft.com/office/drawing/2010/main" val="0"/>
              </a:ext>
            </a:extLst>
          </a:blip>
          <a:srcRect/>
          <a:stretch>
            <a:fillRect/>
          </a:stretch>
        </p:blipFill>
        <p:spPr>
          <a:xfrm>
            <a:off x="381000" y="457200"/>
            <a:ext cx="8312150" cy="2286000"/>
          </a:xfrm>
        </p:spPr>
      </p:pic>
      <p:sp>
        <p:nvSpPr>
          <p:cNvPr id="20484" name="Slide Number Placeholder 3">
            <a:extLst>
              <a:ext uri="{FF2B5EF4-FFF2-40B4-BE49-F238E27FC236}">
                <a16:creationId xmlns:a16="http://schemas.microsoft.com/office/drawing/2014/main" id="{D4F0D5EA-78D8-457D-B272-7EF7BAAFE5A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757E31-7E29-4B46-9072-2207384766F0}" type="slidenum">
              <a:rPr lang="en-US" altLang="en-US">
                <a:solidFill>
                  <a:srgbClr val="663300"/>
                </a:solidFill>
                <a:latin typeface="Century Gothic" panose="020B0502020202020204" pitchFamily="34" charset="0"/>
              </a:rPr>
              <a:pPr/>
              <a:t>17</a:t>
            </a:fld>
            <a:endParaRPr lang="en-US" altLang="en-US">
              <a:solidFill>
                <a:srgbClr val="663300"/>
              </a:solidFill>
              <a:latin typeface="Century Gothic" panose="020B0502020202020204" pitchFamily="34" charset="0"/>
            </a:endParaRPr>
          </a:p>
        </p:txBody>
      </p:sp>
      <p:sp>
        <p:nvSpPr>
          <p:cNvPr id="20485" name="Footer Placeholder 4">
            <a:extLst>
              <a:ext uri="{FF2B5EF4-FFF2-40B4-BE49-F238E27FC236}">
                <a16:creationId xmlns:a16="http://schemas.microsoft.com/office/drawing/2014/main" id="{4358D5A6-3642-4D04-8A8F-A8AC781883F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0-#ppt_w/2"/>
                                          </p:val>
                                        </p:tav>
                                        <p:tav tm="100000">
                                          <p:val>
                                            <p:strVal val="#ppt_x"/>
                                          </p:val>
                                        </p:tav>
                                      </p:tavLst>
                                    </p:anim>
                                    <p:anim calcmode="lin" valueType="num">
                                      <p:cBhvr additive="base">
                                        <p:cTn id="8"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D510A14-CDDA-4E30-9F33-9FED08C8E907}"/>
              </a:ext>
            </a:extLst>
          </p:cNvPr>
          <p:cNvSpPr>
            <a:spLocks noGrp="1" noChangeArrowheads="1"/>
          </p:cNvSpPr>
          <p:nvPr>
            <p:ph type="title" idx="4294967295"/>
          </p:nvPr>
        </p:nvSpPr>
        <p:spPr>
          <a:xfrm>
            <a:off x="685800" y="457200"/>
            <a:ext cx="7772400" cy="838200"/>
          </a:xfrm>
        </p:spPr>
        <p:txBody>
          <a:bodyPr anchor="ctr"/>
          <a:lstStyle/>
          <a:p>
            <a:pPr algn="ctr" eaLnBrk="1" hangingPunct="1"/>
            <a:r>
              <a:rPr lang="en-US" altLang="en-US" sz="4000"/>
              <a:t>Theoretical Foundations</a:t>
            </a:r>
          </a:p>
        </p:txBody>
      </p:sp>
      <p:sp>
        <p:nvSpPr>
          <p:cNvPr id="21507" name="Rectangle 3">
            <a:extLst>
              <a:ext uri="{FF2B5EF4-FFF2-40B4-BE49-F238E27FC236}">
                <a16:creationId xmlns:a16="http://schemas.microsoft.com/office/drawing/2014/main" id="{71C10C5A-A3DC-43EF-BA01-92EF546E3179}"/>
              </a:ext>
            </a:extLst>
          </p:cNvPr>
          <p:cNvSpPr>
            <a:spLocks noGrp="1" noChangeArrowheads="1"/>
          </p:cNvSpPr>
          <p:nvPr>
            <p:ph type="body" idx="4294967295"/>
          </p:nvPr>
        </p:nvSpPr>
        <p:spPr>
          <a:xfrm>
            <a:off x="533400" y="1447800"/>
            <a:ext cx="8229600" cy="4343400"/>
          </a:xfrm>
        </p:spPr>
        <p:txBody>
          <a:bodyPr/>
          <a:lstStyle/>
          <a:p>
            <a:pPr eaLnBrk="1" hangingPunct="1"/>
            <a:r>
              <a:rPr lang="en-US" altLang="en-US" sz="2800"/>
              <a:t>In a systematic data-driven school counseling program, it is critical for professional school counselors to possess an understanding of:</a:t>
            </a:r>
          </a:p>
          <a:p>
            <a:pPr lvl="1" eaLnBrk="1" hangingPunct="1"/>
            <a:r>
              <a:rPr lang="en-US" altLang="en-US" sz="2400"/>
              <a:t>Growth and development in children</a:t>
            </a:r>
          </a:p>
          <a:p>
            <a:pPr lvl="1" eaLnBrk="1" hangingPunct="1"/>
            <a:r>
              <a:rPr lang="en-US" altLang="en-US" sz="2400"/>
              <a:t>Abraham Maslow’s humanistic theory of development</a:t>
            </a:r>
          </a:p>
          <a:p>
            <a:pPr lvl="1" eaLnBrk="1" hangingPunct="1"/>
            <a:r>
              <a:rPr lang="en-US" altLang="en-US" sz="2400"/>
              <a:t>The educational philosophy of such luminaries as Dewey (1910) and Vygotsky (1978)</a:t>
            </a:r>
          </a:p>
          <a:p>
            <a:pPr lvl="1" eaLnBrk="1" hangingPunct="1"/>
            <a:r>
              <a:rPr lang="en-US" altLang="en-US" sz="2400"/>
              <a:t>The theory of Bloom’s Taxonomy of Learning (1956)</a:t>
            </a:r>
          </a:p>
          <a:p>
            <a:pPr lvl="2" eaLnBrk="1" hangingPunct="1"/>
            <a:r>
              <a:rPr lang="en-US" altLang="en-US" sz="2000"/>
              <a:t>Understand how higher order thinking skills are translated into curriculum so they can identify and promote it.</a:t>
            </a:r>
          </a:p>
        </p:txBody>
      </p:sp>
      <p:sp>
        <p:nvSpPr>
          <p:cNvPr id="21508" name="Slide Number Placeholder 3">
            <a:extLst>
              <a:ext uri="{FF2B5EF4-FFF2-40B4-BE49-F238E27FC236}">
                <a16:creationId xmlns:a16="http://schemas.microsoft.com/office/drawing/2014/main" id="{7C4B11FE-8635-476E-ADDD-02EFADD83B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B2DE6E-2B42-410D-9C0A-67F096010267}" type="slidenum">
              <a:rPr lang="en-US" altLang="en-US">
                <a:solidFill>
                  <a:srgbClr val="663300"/>
                </a:solidFill>
                <a:latin typeface="Century Gothic" panose="020B0502020202020204" pitchFamily="34" charset="0"/>
              </a:rPr>
              <a:pPr/>
              <a:t>18</a:t>
            </a:fld>
            <a:endParaRPr lang="en-US" altLang="en-US">
              <a:solidFill>
                <a:srgbClr val="663300"/>
              </a:solidFill>
              <a:latin typeface="Century Gothic" panose="020B0502020202020204" pitchFamily="34" charset="0"/>
            </a:endParaRPr>
          </a:p>
        </p:txBody>
      </p:sp>
      <p:sp>
        <p:nvSpPr>
          <p:cNvPr id="21509" name="Footer Placeholder 4">
            <a:extLst>
              <a:ext uri="{FF2B5EF4-FFF2-40B4-BE49-F238E27FC236}">
                <a16:creationId xmlns:a16="http://schemas.microsoft.com/office/drawing/2014/main" id="{5B05CF52-BCD2-463F-81D6-F54705C1ACB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150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 calcmode="lin" valueType="num">
                                      <p:cBhvr additive="base">
                                        <p:cTn id="15"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150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anim calcmode="lin" valueType="num">
                                      <p:cBhvr additive="base">
                                        <p:cTn id="23"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150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anim calcmode="lin" valueType="num">
                                      <p:cBhvr additive="base">
                                        <p:cTn id="27" dur="5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15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a:extLst>
              <a:ext uri="{FF2B5EF4-FFF2-40B4-BE49-F238E27FC236}">
                <a16:creationId xmlns:a16="http://schemas.microsoft.com/office/drawing/2014/main" id="{96143E5C-4DD1-467E-8499-9F097699F258}"/>
              </a:ext>
            </a:extLst>
          </p:cNvPr>
          <p:cNvSpPr>
            <a:spLocks noChangeArrowheads="1"/>
          </p:cNvSpPr>
          <p:nvPr/>
        </p:nvSpPr>
        <p:spPr bwMode="auto">
          <a:xfrm>
            <a:off x="533400" y="457200"/>
            <a:ext cx="8382000" cy="5562600"/>
          </a:xfrm>
          <a:prstGeom prst="flowChartExtract">
            <a:avLst/>
          </a:prstGeom>
          <a:gradFill rotWithShape="1">
            <a:gsLst>
              <a:gs pos="0">
                <a:srgbClr val="C9B5E8"/>
              </a:gs>
              <a:gs pos="35001">
                <a:srgbClr val="D9CBEE"/>
              </a:gs>
              <a:gs pos="100000">
                <a:srgbClr val="F0EAF9"/>
              </a:gs>
            </a:gsLst>
            <a:lin ang="16200000" scaled="1"/>
          </a:gradFill>
          <a:ln w="9525" algn="ctr">
            <a:solidFill>
              <a:srgbClr val="7D60A0"/>
            </a:solidFill>
            <a:miter lim="800000"/>
            <a:headEnd/>
            <a:tailEnd/>
          </a:ln>
          <a:effectLst>
            <a:outerShdw dist="20000" dir="5400000" rotWithShape="0">
              <a:srgbClr val="808080">
                <a:alpha val="37999"/>
              </a:srgbClr>
            </a:outerShdw>
          </a:effectLst>
        </p:spPr>
        <p:txBody>
          <a:bodyPr wrap="none" anchor="ctr"/>
          <a:lstStyle/>
          <a:p>
            <a:pPr algn="ctr">
              <a:defRPr/>
            </a:pPr>
            <a:endParaRPr lang="en-US">
              <a:solidFill>
                <a:schemeClr val="dk1"/>
              </a:solidFill>
              <a:latin typeface="Times New Roman" pitchFamily="18" charset="0"/>
              <a:cs typeface="Times New Roman" pitchFamily="18" charset="0"/>
            </a:endParaRPr>
          </a:p>
        </p:txBody>
      </p:sp>
      <p:sp>
        <p:nvSpPr>
          <p:cNvPr id="22531" name="Text Box 3">
            <a:extLst>
              <a:ext uri="{FF2B5EF4-FFF2-40B4-BE49-F238E27FC236}">
                <a16:creationId xmlns:a16="http://schemas.microsoft.com/office/drawing/2014/main" id="{489E78C5-C81B-4EE9-B710-C39693933B3B}"/>
              </a:ext>
            </a:extLst>
          </p:cNvPr>
          <p:cNvSpPr txBox="1">
            <a:spLocks noChangeArrowheads="1"/>
          </p:cNvSpPr>
          <p:nvPr/>
        </p:nvSpPr>
        <p:spPr bwMode="auto">
          <a:xfrm>
            <a:off x="3048000" y="990600"/>
            <a:ext cx="3429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i="1">
                <a:solidFill>
                  <a:schemeClr val="hlink"/>
                </a:solidFill>
                <a:latin typeface="Times New Roman" panose="02020603050405020304" pitchFamily="18" charset="0"/>
                <a:cs typeface="Times New Roman" panose="02020603050405020304" pitchFamily="18" charset="0"/>
              </a:rPr>
              <a:t> </a:t>
            </a:r>
            <a:r>
              <a:rPr lang="en-US" altLang="en-US" b="1" i="1"/>
              <a:t>Actualization Needs</a:t>
            </a:r>
          </a:p>
          <a:p>
            <a:pPr algn="ctr"/>
            <a:r>
              <a:rPr lang="en-US" altLang="en-US" sz="1200"/>
              <a:t>Elimination of Disparities </a:t>
            </a:r>
          </a:p>
          <a:p>
            <a:pPr algn="ctr"/>
            <a:r>
              <a:rPr lang="en-US" altLang="en-US" sz="1200"/>
              <a:t>Equitable preparation for postsecondary</a:t>
            </a:r>
          </a:p>
          <a:p>
            <a:pPr algn="ctr"/>
            <a:r>
              <a:rPr lang="en-US" altLang="en-US" sz="1200"/>
              <a:t> education and endeavors</a:t>
            </a:r>
          </a:p>
          <a:p>
            <a:pPr algn="ctr"/>
            <a:r>
              <a:rPr lang="en-US" altLang="en-US" sz="1200">
                <a:latin typeface="Times New Roman" panose="02020603050405020304" pitchFamily="18" charset="0"/>
                <a:cs typeface="Times New Roman" panose="02020603050405020304" pitchFamily="18" charset="0"/>
              </a:rPr>
              <a:t>-----------------</a:t>
            </a:r>
          </a:p>
        </p:txBody>
      </p:sp>
      <p:sp>
        <p:nvSpPr>
          <p:cNvPr id="22532" name="Text Box 4">
            <a:extLst>
              <a:ext uri="{FF2B5EF4-FFF2-40B4-BE49-F238E27FC236}">
                <a16:creationId xmlns:a16="http://schemas.microsoft.com/office/drawing/2014/main" id="{4C3A8029-E114-48A4-880E-2F5A19ACFF88}"/>
              </a:ext>
            </a:extLst>
          </p:cNvPr>
          <p:cNvSpPr txBox="1">
            <a:spLocks noChangeArrowheads="1"/>
          </p:cNvSpPr>
          <p:nvPr/>
        </p:nvSpPr>
        <p:spPr bwMode="auto">
          <a:xfrm>
            <a:off x="1752600" y="2103438"/>
            <a:ext cx="60198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i="1"/>
              <a:t>Competency Needs</a:t>
            </a:r>
          </a:p>
          <a:p>
            <a:pPr algn="ctr"/>
            <a:r>
              <a:rPr lang="en-US" altLang="en-US" sz="1200"/>
              <a:t>Equity in Access, Achievement and </a:t>
            </a:r>
          </a:p>
          <a:p>
            <a:pPr algn="ctr"/>
            <a:r>
              <a:rPr lang="en-US" altLang="en-US" sz="1200"/>
              <a:t>Attainment for ALL students</a:t>
            </a:r>
          </a:p>
          <a:p>
            <a:pPr algn="ctr"/>
            <a:r>
              <a:rPr lang="en-US" altLang="en-US" sz="1400">
                <a:latin typeface="Times New Roman" panose="02020603050405020304" pitchFamily="18" charset="0"/>
                <a:cs typeface="Times New Roman" panose="02020603050405020304" pitchFamily="18" charset="0"/>
              </a:rPr>
              <a:t>-------------------------------------</a:t>
            </a:r>
          </a:p>
        </p:txBody>
      </p:sp>
      <p:sp>
        <p:nvSpPr>
          <p:cNvPr id="22533" name="Text Box 6">
            <a:extLst>
              <a:ext uri="{FF2B5EF4-FFF2-40B4-BE49-F238E27FC236}">
                <a16:creationId xmlns:a16="http://schemas.microsoft.com/office/drawing/2014/main" id="{6A1FC87F-B0F1-4D42-A36C-10DFB65CFD0F}"/>
              </a:ext>
            </a:extLst>
          </p:cNvPr>
          <p:cNvSpPr txBox="1">
            <a:spLocks noChangeArrowheads="1"/>
          </p:cNvSpPr>
          <p:nvPr/>
        </p:nvSpPr>
        <p:spPr bwMode="auto">
          <a:xfrm>
            <a:off x="152400" y="41910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i="1"/>
              <a:t>Safety Needs</a:t>
            </a:r>
          </a:p>
          <a:p>
            <a:pPr algn="ctr"/>
            <a:r>
              <a:rPr lang="en-US" altLang="en-US" sz="1200"/>
              <a:t>Physically, emotionally, intellectually and spiritually safe regardless of race, ethnicity, </a:t>
            </a:r>
          </a:p>
          <a:p>
            <a:pPr algn="ctr"/>
            <a:r>
              <a:rPr lang="en-US" altLang="en-US" sz="1200"/>
              <a:t>economic status, gender, religion, sexual orientation, nationality, language or disability </a:t>
            </a:r>
          </a:p>
          <a:p>
            <a:pPr algn="ctr"/>
            <a:r>
              <a:rPr lang="en-US" altLang="en-US" sz="1200">
                <a:latin typeface="Times New Roman" panose="02020603050405020304" pitchFamily="18" charset="0"/>
                <a:cs typeface="Times New Roman" panose="02020603050405020304" pitchFamily="18" charset="0"/>
              </a:rPr>
              <a:t>-------------------------------------------------------------------------</a:t>
            </a:r>
          </a:p>
        </p:txBody>
      </p:sp>
      <p:sp>
        <p:nvSpPr>
          <p:cNvPr id="22534" name="Text Box 7">
            <a:extLst>
              <a:ext uri="{FF2B5EF4-FFF2-40B4-BE49-F238E27FC236}">
                <a16:creationId xmlns:a16="http://schemas.microsoft.com/office/drawing/2014/main" id="{FF416F63-27D9-4488-8E28-57CE53D19D83}"/>
              </a:ext>
            </a:extLst>
          </p:cNvPr>
          <p:cNvSpPr txBox="1">
            <a:spLocks noChangeArrowheads="1"/>
          </p:cNvSpPr>
          <p:nvPr/>
        </p:nvSpPr>
        <p:spPr bwMode="auto">
          <a:xfrm>
            <a:off x="914400" y="5105400"/>
            <a:ext cx="7543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i="1"/>
              <a:t>Physiological Needs</a:t>
            </a:r>
          </a:p>
          <a:p>
            <a:pPr algn="ctr"/>
            <a:r>
              <a:rPr lang="en-US" altLang="en-US" sz="1200"/>
              <a:t>Systemically met through school and community brokering of services;  identification of those needing FARM  or other social and systemic assistance</a:t>
            </a:r>
            <a:endParaRPr lang="en-US" altLang="en-US" sz="1200" b="1">
              <a:solidFill>
                <a:schemeClr val="folHlink"/>
              </a:solidFill>
              <a:latin typeface="Serifa Std 45 Light" pitchFamily="18" charset="0"/>
              <a:cs typeface="Times New Roman" panose="02020603050405020304" pitchFamily="18" charset="0"/>
            </a:endParaRPr>
          </a:p>
        </p:txBody>
      </p:sp>
      <p:sp>
        <p:nvSpPr>
          <p:cNvPr id="22535" name="Text Box 8">
            <a:extLst>
              <a:ext uri="{FF2B5EF4-FFF2-40B4-BE49-F238E27FC236}">
                <a16:creationId xmlns:a16="http://schemas.microsoft.com/office/drawing/2014/main" id="{EC7EF599-F1D2-458C-A8EE-BF2E0DCAE6AC}"/>
              </a:ext>
            </a:extLst>
          </p:cNvPr>
          <p:cNvSpPr txBox="1">
            <a:spLocks noChangeArrowheads="1"/>
          </p:cNvSpPr>
          <p:nvPr/>
        </p:nvSpPr>
        <p:spPr bwMode="auto">
          <a:xfrm>
            <a:off x="7543800" y="381000"/>
            <a:ext cx="141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Times New Roman" panose="02020603050405020304" pitchFamily="18" charset="0"/>
                <a:cs typeface="Times New Roman" panose="02020603050405020304" pitchFamily="18" charset="0"/>
              </a:rPr>
              <a:t>Lee, V. V. , 2005</a:t>
            </a:r>
          </a:p>
        </p:txBody>
      </p:sp>
      <p:sp>
        <p:nvSpPr>
          <p:cNvPr id="22536" name="Text Box 5">
            <a:extLst>
              <a:ext uri="{FF2B5EF4-FFF2-40B4-BE49-F238E27FC236}">
                <a16:creationId xmlns:a16="http://schemas.microsoft.com/office/drawing/2014/main" id="{5E5525B1-0BB3-4DD4-950F-4A8AAEA918B2}"/>
              </a:ext>
            </a:extLst>
          </p:cNvPr>
          <p:cNvSpPr txBox="1">
            <a:spLocks noChangeArrowheads="1"/>
          </p:cNvSpPr>
          <p:nvPr/>
        </p:nvSpPr>
        <p:spPr bwMode="auto">
          <a:xfrm>
            <a:off x="1295400" y="3048000"/>
            <a:ext cx="7010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i="1"/>
              <a:t>Belonging Needs</a:t>
            </a:r>
          </a:p>
          <a:p>
            <a:pPr algn="ctr"/>
            <a:r>
              <a:rPr lang="en-US" altLang="en-US" sz="1200"/>
              <a:t>Culturally responsive school structures, policies, practices</a:t>
            </a:r>
          </a:p>
          <a:p>
            <a:pPr algn="ctr"/>
            <a:r>
              <a:rPr lang="en-US" altLang="en-US" sz="1200"/>
              <a:t> and belief systems that validate individual and group identities, worth and dignity</a:t>
            </a:r>
          </a:p>
          <a:p>
            <a:pPr algn="ctr"/>
            <a:r>
              <a:rPr lang="en-US" altLang="en-US" sz="1200"/>
              <a:t> as well as equitably develop the social and cultural capital of ALL</a:t>
            </a:r>
          </a:p>
          <a:p>
            <a:pPr algn="ctr"/>
            <a:r>
              <a:rPr lang="en-US" altLang="en-US"/>
              <a:t>-------------------------------------------------------</a:t>
            </a:r>
          </a:p>
        </p:txBody>
      </p:sp>
      <p:sp>
        <p:nvSpPr>
          <p:cNvPr id="22537" name="Title 1">
            <a:extLst>
              <a:ext uri="{FF2B5EF4-FFF2-40B4-BE49-F238E27FC236}">
                <a16:creationId xmlns:a16="http://schemas.microsoft.com/office/drawing/2014/main" id="{7E2A405E-ADEA-49BE-AEB2-115821085CC8}"/>
              </a:ext>
            </a:extLst>
          </p:cNvPr>
          <p:cNvSpPr>
            <a:spLocks/>
          </p:cNvSpPr>
          <p:nvPr/>
        </p:nvSpPr>
        <p:spPr bwMode="auto">
          <a:xfrm>
            <a:off x="381000" y="8382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200" b="1" i="1">
                <a:solidFill>
                  <a:srgbClr val="800000"/>
                </a:solidFill>
              </a:rPr>
              <a:t>Abraham Maslow’s Hierarchy of Needs</a:t>
            </a:r>
          </a:p>
        </p:txBody>
      </p:sp>
      <p:sp>
        <p:nvSpPr>
          <p:cNvPr id="22538" name="Slide Number Placeholder 9">
            <a:extLst>
              <a:ext uri="{FF2B5EF4-FFF2-40B4-BE49-F238E27FC236}">
                <a16:creationId xmlns:a16="http://schemas.microsoft.com/office/drawing/2014/main" id="{387A8992-036F-440F-8A2A-871DA2E6CC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449FD8-2503-4DBD-8E8A-D2423A890072}" type="slidenum">
              <a:rPr lang="en-US" altLang="en-US">
                <a:solidFill>
                  <a:srgbClr val="663300"/>
                </a:solidFill>
                <a:latin typeface="Century Gothic" panose="020B0502020202020204" pitchFamily="34" charset="0"/>
              </a:rPr>
              <a:pPr/>
              <a:t>19</a:t>
            </a:fld>
            <a:endParaRPr lang="en-US" altLang="en-US">
              <a:solidFill>
                <a:srgbClr val="663300"/>
              </a:solidFill>
              <a:latin typeface="Century Gothic" panose="020B0502020202020204" pitchFamily="34" charset="0"/>
            </a:endParaRPr>
          </a:p>
        </p:txBody>
      </p:sp>
      <p:sp>
        <p:nvSpPr>
          <p:cNvPr id="22539" name="Footer Placeholder 10">
            <a:extLst>
              <a:ext uri="{FF2B5EF4-FFF2-40B4-BE49-F238E27FC236}">
                <a16:creationId xmlns:a16="http://schemas.microsoft.com/office/drawing/2014/main" id="{F98FD14C-3649-4DD3-9B42-425338D60E4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A568F43-366B-4AAD-8BFA-24882D31EAF7}"/>
              </a:ext>
            </a:extLst>
          </p:cNvPr>
          <p:cNvSpPr>
            <a:spLocks noGrp="1" noChangeArrowheads="1"/>
          </p:cNvSpPr>
          <p:nvPr>
            <p:ph type="title" idx="4294967295"/>
          </p:nvPr>
        </p:nvSpPr>
        <p:spPr>
          <a:xfrm>
            <a:off x="762000" y="457200"/>
            <a:ext cx="7793038" cy="922338"/>
          </a:xfrm>
        </p:spPr>
        <p:txBody>
          <a:bodyPr anchor="ctr"/>
          <a:lstStyle/>
          <a:p>
            <a:pPr algn="ctr" eaLnBrk="1" hangingPunct="1"/>
            <a:r>
              <a:rPr lang="en-US" altLang="en-US" sz="4000"/>
              <a:t>New Vision</a:t>
            </a:r>
          </a:p>
        </p:txBody>
      </p:sp>
      <p:sp>
        <p:nvSpPr>
          <p:cNvPr id="5123" name="Rectangle 3">
            <a:extLst>
              <a:ext uri="{FF2B5EF4-FFF2-40B4-BE49-F238E27FC236}">
                <a16:creationId xmlns:a16="http://schemas.microsoft.com/office/drawing/2014/main" id="{58BFC48C-A2FC-4F80-9157-7D7DFE0609A0}"/>
              </a:ext>
            </a:extLst>
          </p:cNvPr>
          <p:cNvSpPr>
            <a:spLocks noGrp="1" noChangeArrowheads="1"/>
          </p:cNvSpPr>
          <p:nvPr>
            <p:ph type="body" idx="4294967295"/>
          </p:nvPr>
        </p:nvSpPr>
        <p:spPr>
          <a:xfrm>
            <a:off x="533400" y="1524000"/>
            <a:ext cx="8229600" cy="4495800"/>
          </a:xfrm>
        </p:spPr>
        <p:txBody>
          <a:bodyPr/>
          <a:lstStyle/>
          <a:p>
            <a:pPr eaLnBrk="1" hangingPunct="1"/>
            <a:r>
              <a:rPr lang="en-US" altLang="en-US" sz="2800"/>
              <a:t>The new vision of school counseling is dedicated to social justice that intentionally increases the social and cultural capital for all students and aids in the attainment of equitable educational outcomes, especially for marginalized populations.</a:t>
            </a:r>
          </a:p>
          <a:p>
            <a:pPr eaLnBrk="1" hangingPunct="1"/>
            <a:r>
              <a:rPr lang="en-US" altLang="en-US" sz="2800"/>
              <a:t>To be integral to the mission of schools, school counseling programs need to be systematic, data-driven, equity focused and able to produce measurable results.</a:t>
            </a:r>
          </a:p>
        </p:txBody>
      </p:sp>
      <p:sp>
        <p:nvSpPr>
          <p:cNvPr id="5124" name="Slide Number Placeholder 3">
            <a:extLst>
              <a:ext uri="{FF2B5EF4-FFF2-40B4-BE49-F238E27FC236}">
                <a16:creationId xmlns:a16="http://schemas.microsoft.com/office/drawing/2014/main" id="{DB605358-0CF5-4309-9D06-C0EFC0B1BA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8F5331-1AF0-4C65-B2FB-8340871F5541}" type="slidenum">
              <a:rPr lang="en-US" altLang="en-US">
                <a:solidFill>
                  <a:srgbClr val="663300"/>
                </a:solidFill>
                <a:latin typeface="Century Gothic" panose="020B0502020202020204" pitchFamily="34" charset="0"/>
              </a:rPr>
              <a:pPr/>
              <a:t>2</a:t>
            </a:fld>
            <a:endParaRPr lang="en-US" altLang="en-US">
              <a:solidFill>
                <a:srgbClr val="663300"/>
              </a:solidFill>
              <a:latin typeface="Century Gothic" panose="020B0502020202020204" pitchFamily="34" charset="0"/>
            </a:endParaRPr>
          </a:p>
        </p:txBody>
      </p:sp>
      <p:sp>
        <p:nvSpPr>
          <p:cNvPr id="5125" name="Footer Placeholder 4">
            <a:extLst>
              <a:ext uri="{FF2B5EF4-FFF2-40B4-BE49-F238E27FC236}">
                <a16:creationId xmlns:a16="http://schemas.microsoft.com/office/drawing/2014/main" id="{71BB8B4A-D872-461D-ADC6-AFAE0AB1278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114C228-EE73-420B-BE96-B4294CD4FD57}"/>
              </a:ext>
            </a:extLst>
          </p:cNvPr>
          <p:cNvSpPr>
            <a:spLocks noGrp="1"/>
          </p:cNvSpPr>
          <p:nvPr>
            <p:ph type="title" idx="4294967295"/>
          </p:nvPr>
        </p:nvSpPr>
        <p:spPr>
          <a:xfrm>
            <a:off x="685800" y="76200"/>
            <a:ext cx="7772400" cy="762000"/>
          </a:xfrm>
        </p:spPr>
        <p:txBody>
          <a:bodyPr anchor="ctr"/>
          <a:lstStyle/>
          <a:p>
            <a:pPr algn="ctr" eaLnBrk="1" hangingPunct="1"/>
            <a:r>
              <a:rPr lang="en-US" altLang="en-US" sz="2800">
                <a:latin typeface="Arial" panose="020B0604020202020204" pitchFamily="34" charset="0"/>
                <a:cs typeface="Arial" panose="020B0604020202020204" pitchFamily="34" charset="0"/>
              </a:rPr>
              <a:t>Taxonomy of Learning</a:t>
            </a:r>
            <a:endParaRPr lang="en-US" altLang="en-US" sz="1600">
              <a:latin typeface="Arial" panose="020B0604020202020204" pitchFamily="34" charset="0"/>
              <a:cs typeface="Arial" panose="020B0604020202020204" pitchFamily="34" charset="0"/>
            </a:endParaRPr>
          </a:p>
        </p:txBody>
      </p:sp>
      <p:pic>
        <p:nvPicPr>
          <p:cNvPr id="23555" name="Content Placeholder 3">
            <a:extLst>
              <a:ext uri="{FF2B5EF4-FFF2-40B4-BE49-F238E27FC236}">
                <a16:creationId xmlns:a16="http://schemas.microsoft.com/office/drawing/2014/main" id="{9179129C-1BBF-4F68-8AF4-EB1410926CF9}"/>
              </a:ext>
            </a:extLst>
          </p:cNvPr>
          <p:cNvPicPr>
            <a:picLocks noGrp="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85800" y="762000"/>
            <a:ext cx="7708900" cy="4648200"/>
          </a:xfrm>
        </p:spPr>
      </p:pic>
      <p:sp>
        <p:nvSpPr>
          <p:cNvPr id="23556" name="Slide Number Placeholder 4">
            <a:extLst>
              <a:ext uri="{FF2B5EF4-FFF2-40B4-BE49-F238E27FC236}">
                <a16:creationId xmlns:a16="http://schemas.microsoft.com/office/drawing/2014/main" id="{667D3BF0-33E6-4D6B-A3DC-EC57C2583B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4DC290-68A9-4552-81E7-9BC24294D0A6}" type="slidenum">
              <a:rPr lang="en-US" altLang="en-US">
                <a:solidFill>
                  <a:srgbClr val="663300"/>
                </a:solidFill>
                <a:latin typeface="Century Gothic" panose="020B0502020202020204" pitchFamily="34" charset="0"/>
              </a:rPr>
              <a:pPr/>
              <a:t>20</a:t>
            </a:fld>
            <a:endParaRPr lang="en-US" altLang="en-US">
              <a:solidFill>
                <a:srgbClr val="663300"/>
              </a:solidFill>
              <a:latin typeface="Century Gothic" panose="020B0502020202020204" pitchFamily="34" charset="0"/>
            </a:endParaRPr>
          </a:p>
        </p:txBody>
      </p:sp>
      <p:sp>
        <p:nvSpPr>
          <p:cNvPr id="23557" name="Footer Placeholder 5">
            <a:extLst>
              <a:ext uri="{FF2B5EF4-FFF2-40B4-BE49-F238E27FC236}">
                <a16:creationId xmlns:a16="http://schemas.microsoft.com/office/drawing/2014/main" id="{235C0484-33FF-4ACD-9C43-A7CFD6C25D1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B41C6D7-4C5B-45A8-8BC6-1990D9C6AB80}"/>
              </a:ext>
            </a:extLst>
          </p:cNvPr>
          <p:cNvSpPr>
            <a:spLocks noGrp="1" noChangeArrowheads="1"/>
          </p:cNvSpPr>
          <p:nvPr>
            <p:ph type="title" idx="4294967295"/>
          </p:nvPr>
        </p:nvSpPr>
        <p:spPr>
          <a:xfrm>
            <a:off x="762000" y="609600"/>
            <a:ext cx="7793038" cy="922338"/>
          </a:xfrm>
        </p:spPr>
        <p:txBody>
          <a:bodyPr anchor="ctr"/>
          <a:lstStyle/>
          <a:p>
            <a:pPr algn="ctr" eaLnBrk="1" hangingPunct="1"/>
            <a:r>
              <a:rPr lang="en-US" altLang="en-US" sz="4000"/>
              <a:t>Theory into Practice</a:t>
            </a:r>
          </a:p>
        </p:txBody>
      </p:sp>
      <p:sp>
        <p:nvSpPr>
          <p:cNvPr id="24579" name="Rectangle 3">
            <a:extLst>
              <a:ext uri="{FF2B5EF4-FFF2-40B4-BE49-F238E27FC236}">
                <a16:creationId xmlns:a16="http://schemas.microsoft.com/office/drawing/2014/main" id="{93E1CADD-D348-4CD7-AB70-94D91A3DE912}"/>
              </a:ext>
            </a:extLst>
          </p:cNvPr>
          <p:cNvSpPr>
            <a:spLocks noGrp="1" noChangeArrowheads="1"/>
          </p:cNvSpPr>
          <p:nvPr>
            <p:ph type="body" idx="4294967295"/>
          </p:nvPr>
        </p:nvSpPr>
        <p:spPr>
          <a:xfrm>
            <a:off x="685800" y="1752600"/>
            <a:ext cx="8077200" cy="2057400"/>
          </a:xfrm>
        </p:spPr>
        <p:txBody>
          <a:bodyPr/>
          <a:lstStyle/>
          <a:p>
            <a:pPr eaLnBrk="1" hangingPunct="1"/>
            <a:r>
              <a:rPr lang="en-US" altLang="en-US"/>
              <a:t>All competencies used in a school counseling program should be able to be back mapped to theory.</a:t>
            </a:r>
          </a:p>
        </p:txBody>
      </p:sp>
      <p:sp>
        <p:nvSpPr>
          <p:cNvPr id="24580" name="Slide Number Placeholder 3">
            <a:extLst>
              <a:ext uri="{FF2B5EF4-FFF2-40B4-BE49-F238E27FC236}">
                <a16:creationId xmlns:a16="http://schemas.microsoft.com/office/drawing/2014/main" id="{5B6E3F55-C3A1-442C-8774-70F1AFE74B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1B7258-6B82-4112-A418-10704295B1F7}" type="slidenum">
              <a:rPr lang="en-US" altLang="en-US">
                <a:solidFill>
                  <a:srgbClr val="663300"/>
                </a:solidFill>
                <a:latin typeface="Century Gothic" panose="020B0502020202020204" pitchFamily="34" charset="0"/>
              </a:rPr>
              <a:pPr/>
              <a:t>21</a:t>
            </a:fld>
            <a:endParaRPr lang="en-US" altLang="en-US">
              <a:solidFill>
                <a:srgbClr val="663300"/>
              </a:solidFill>
              <a:latin typeface="Century Gothic" panose="020B0502020202020204" pitchFamily="34" charset="0"/>
            </a:endParaRPr>
          </a:p>
        </p:txBody>
      </p:sp>
      <p:sp>
        <p:nvSpPr>
          <p:cNvPr id="24581" name="Footer Placeholder 4">
            <a:extLst>
              <a:ext uri="{FF2B5EF4-FFF2-40B4-BE49-F238E27FC236}">
                <a16:creationId xmlns:a16="http://schemas.microsoft.com/office/drawing/2014/main" id="{4C903192-EE08-4427-AB8F-83BA50D8C8D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FCAE932-86AC-4B2F-9ABC-DD226749E7F8}"/>
              </a:ext>
            </a:extLst>
          </p:cNvPr>
          <p:cNvSpPr>
            <a:spLocks noGrp="1" noChangeArrowheads="1"/>
          </p:cNvSpPr>
          <p:nvPr>
            <p:ph type="title" idx="4294967295"/>
          </p:nvPr>
        </p:nvSpPr>
        <p:spPr>
          <a:xfrm>
            <a:off x="838200" y="457200"/>
            <a:ext cx="7793038" cy="922338"/>
          </a:xfrm>
        </p:spPr>
        <p:txBody>
          <a:bodyPr anchor="ctr"/>
          <a:lstStyle/>
          <a:p>
            <a:pPr algn="ctr" eaLnBrk="1" hangingPunct="1"/>
            <a:r>
              <a:rPr lang="en-US" altLang="en-US" sz="4000"/>
              <a:t>Mission of the Program</a:t>
            </a:r>
          </a:p>
        </p:txBody>
      </p:sp>
      <p:sp>
        <p:nvSpPr>
          <p:cNvPr id="25603" name="Rectangle 3">
            <a:extLst>
              <a:ext uri="{FF2B5EF4-FFF2-40B4-BE49-F238E27FC236}">
                <a16:creationId xmlns:a16="http://schemas.microsoft.com/office/drawing/2014/main" id="{8CF9C412-6057-45AB-8B30-AE188EFAFDC8}"/>
              </a:ext>
            </a:extLst>
          </p:cNvPr>
          <p:cNvSpPr>
            <a:spLocks noGrp="1" noChangeArrowheads="1"/>
          </p:cNvSpPr>
          <p:nvPr>
            <p:ph type="body" idx="4294967295"/>
          </p:nvPr>
        </p:nvSpPr>
        <p:spPr>
          <a:xfrm>
            <a:off x="533400" y="1524000"/>
            <a:ext cx="8229600" cy="4343400"/>
          </a:xfrm>
        </p:spPr>
        <p:txBody>
          <a:bodyPr/>
          <a:lstStyle/>
          <a:p>
            <a:pPr eaLnBrk="1" hangingPunct="1">
              <a:lnSpc>
                <a:spcPct val="90000"/>
              </a:lnSpc>
            </a:pPr>
            <a:r>
              <a:rPr lang="en-US" altLang="en-US" sz="2600"/>
              <a:t>A school’s or district’s mission statement provides the foundation for the school counseling program and states the collective results desired for all students.</a:t>
            </a:r>
          </a:p>
          <a:p>
            <a:pPr eaLnBrk="1" hangingPunct="1">
              <a:lnSpc>
                <a:spcPct val="90000"/>
              </a:lnSpc>
            </a:pPr>
            <a:r>
              <a:rPr lang="en-US" altLang="en-US" sz="2600"/>
              <a:t>There are a variety of ways mission statements are written; however, the most critical point is that it sets the foundation for the program to serve all students.</a:t>
            </a:r>
          </a:p>
          <a:p>
            <a:pPr eaLnBrk="1" hangingPunct="1">
              <a:lnSpc>
                <a:spcPct val="90000"/>
              </a:lnSpc>
            </a:pPr>
            <a:r>
              <a:rPr lang="en-US" altLang="en-US" sz="2600"/>
              <a:t>The development of the school counseling mission statement is one of the collaborative team initiative of a school counseling advisory team.</a:t>
            </a:r>
          </a:p>
        </p:txBody>
      </p:sp>
      <p:sp>
        <p:nvSpPr>
          <p:cNvPr id="25604" name="Slide Number Placeholder 3">
            <a:extLst>
              <a:ext uri="{FF2B5EF4-FFF2-40B4-BE49-F238E27FC236}">
                <a16:creationId xmlns:a16="http://schemas.microsoft.com/office/drawing/2014/main" id="{C1B2C634-3964-427F-AB5D-BF959A1B25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F95AF7-69A0-4AAA-91FC-580A8D4EFFCE}" type="slidenum">
              <a:rPr lang="en-US" altLang="en-US">
                <a:solidFill>
                  <a:srgbClr val="663300"/>
                </a:solidFill>
                <a:latin typeface="Century Gothic" panose="020B0502020202020204" pitchFamily="34" charset="0"/>
              </a:rPr>
              <a:pPr/>
              <a:t>22</a:t>
            </a:fld>
            <a:endParaRPr lang="en-US" altLang="en-US">
              <a:solidFill>
                <a:srgbClr val="663300"/>
              </a:solidFill>
              <a:latin typeface="Century Gothic" panose="020B0502020202020204" pitchFamily="34" charset="0"/>
            </a:endParaRPr>
          </a:p>
        </p:txBody>
      </p:sp>
      <p:sp>
        <p:nvSpPr>
          <p:cNvPr id="25605" name="Footer Placeholder 4">
            <a:extLst>
              <a:ext uri="{FF2B5EF4-FFF2-40B4-BE49-F238E27FC236}">
                <a16:creationId xmlns:a16="http://schemas.microsoft.com/office/drawing/2014/main" id="{2166E817-852C-40FE-8CF8-843AE5B770A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698F679-1347-460D-AD29-5F5A73155301}"/>
              </a:ext>
            </a:extLst>
          </p:cNvPr>
          <p:cNvSpPr>
            <a:spLocks noGrp="1" noChangeArrowheads="1"/>
          </p:cNvSpPr>
          <p:nvPr>
            <p:ph type="title" idx="4294967295"/>
          </p:nvPr>
        </p:nvSpPr>
        <p:spPr>
          <a:xfrm>
            <a:off x="609600" y="381000"/>
            <a:ext cx="7772400" cy="838200"/>
          </a:xfrm>
        </p:spPr>
        <p:txBody>
          <a:bodyPr anchor="ctr"/>
          <a:lstStyle/>
          <a:p>
            <a:pPr algn="ctr" eaLnBrk="1" hangingPunct="1"/>
            <a:r>
              <a:rPr lang="en-US" altLang="en-US" sz="4000"/>
              <a:t>Systemic Assessment</a:t>
            </a:r>
          </a:p>
        </p:txBody>
      </p:sp>
      <p:sp>
        <p:nvSpPr>
          <p:cNvPr id="26627" name="Rectangle 3">
            <a:extLst>
              <a:ext uri="{FF2B5EF4-FFF2-40B4-BE49-F238E27FC236}">
                <a16:creationId xmlns:a16="http://schemas.microsoft.com/office/drawing/2014/main" id="{B0894941-1F05-4E99-BE18-32407975D3ED}"/>
              </a:ext>
            </a:extLst>
          </p:cNvPr>
          <p:cNvSpPr>
            <a:spLocks noGrp="1" noChangeArrowheads="1"/>
          </p:cNvSpPr>
          <p:nvPr>
            <p:ph type="body" idx="4294967295"/>
          </p:nvPr>
        </p:nvSpPr>
        <p:spPr>
          <a:xfrm>
            <a:off x="533400" y="1143000"/>
            <a:ext cx="8382000" cy="5105400"/>
          </a:xfrm>
        </p:spPr>
        <p:txBody>
          <a:bodyPr/>
          <a:lstStyle/>
          <a:p>
            <a:pPr eaLnBrk="1" hangingPunct="1">
              <a:lnSpc>
                <a:spcPct val="90000"/>
              </a:lnSpc>
            </a:pPr>
            <a:r>
              <a:rPr lang="en-US" altLang="en-US" sz="2400"/>
              <a:t>Systemic assessments identify the needs of students and the larger school community by reaching every subsystem of the school community to ensure that the needs of all diverse populations are included.</a:t>
            </a:r>
          </a:p>
          <a:p>
            <a:pPr eaLnBrk="1" hangingPunct="1">
              <a:lnSpc>
                <a:spcPct val="90000"/>
              </a:lnSpc>
            </a:pPr>
            <a:r>
              <a:rPr lang="en-US" altLang="en-US" sz="2400"/>
              <a:t>Methods of collecting information include:</a:t>
            </a:r>
          </a:p>
          <a:p>
            <a:pPr lvl="1" eaLnBrk="1" hangingPunct="1">
              <a:lnSpc>
                <a:spcPct val="90000"/>
              </a:lnSpc>
            </a:pPr>
            <a:r>
              <a:rPr lang="en-US" altLang="en-US" sz="2200"/>
              <a:t>School and district databases</a:t>
            </a:r>
          </a:p>
          <a:p>
            <a:pPr lvl="1" eaLnBrk="1" hangingPunct="1">
              <a:lnSpc>
                <a:spcPct val="90000"/>
              </a:lnSpc>
            </a:pPr>
            <a:r>
              <a:rPr lang="en-US" altLang="en-US" sz="2200"/>
              <a:t>Adequate Yearly Progress reports</a:t>
            </a:r>
          </a:p>
          <a:p>
            <a:pPr lvl="1" eaLnBrk="1" hangingPunct="1">
              <a:lnSpc>
                <a:spcPct val="90000"/>
              </a:lnSpc>
            </a:pPr>
            <a:r>
              <a:rPr lang="en-US" altLang="en-US" sz="2200"/>
              <a:t>Surveys</a:t>
            </a:r>
          </a:p>
          <a:p>
            <a:pPr lvl="1" eaLnBrk="1" hangingPunct="1">
              <a:lnSpc>
                <a:spcPct val="90000"/>
              </a:lnSpc>
            </a:pPr>
            <a:r>
              <a:rPr lang="en-US" altLang="en-US" sz="2200"/>
              <a:t>Focus groups</a:t>
            </a:r>
          </a:p>
          <a:p>
            <a:pPr lvl="1" eaLnBrk="1" hangingPunct="1">
              <a:lnSpc>
                <a:spcPct val="90000"/>
              </a:lnSpc>
            </a:pPr>
            <a:r>
              <a:rPr lang="en-US" altLang="en-US" sz="2200"/>
              <a:t>Interviews</a:t>
            </a:r>
          </a:p>
          <a:p>
            <a:pPr lvl="1" eaLnBrk="1" hangingPunct="1">
              <a:lnSpc>
                <a:spcPct val="90000"/>
              </a:lnSpc>
            </a:pPr>
            <a:r>
              <a:rPr lang="en-US" altLang="en-US" sz="2200"/>
              <a:t>Observations</a:t>
            </a:r>
          </a:p>
          <a:p>
            <a:pPr eaLnBrk="1" hangingPunct="1">
              <a:lnSpc>
                <a:spcPct val="90000"/>
              </a:lnSpc>
            </a:pPr>
            <a:r>
              <a:rPr lang="en-US" altLang="en-US" sz="2400"/>
              <a:t>By examining various data elements, professional school counselors can understand what influences access, attainment, and achievement.</a:t>
            </a:r>
          </a:p>
        </p:txBody>
      </p:sp>
      <p:sp>
        <p:nvSpPr>
          <p:cNvPr id="26628" name="Slide Number Placeholder 3">
            <a:extLst>
              <a:ext uri="{FF2B5EF4-FFF2-40B4-BE49-F238E27FC236}">
                <a16:creationId xmlns:a16="http://schemas.microsoft.com/office/drawing/2014/main" id="{10E15541-E52E-4FE0-9CA4-6FBFA45A6D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AB03FE-5EBD-47D0-84A5-F3D1664C55A0}" type="slidenum">
              <a:rPr lang="en-US" altLang="en-US">
                <a:solidFill>
                  <a:srgbClr val="663300"/>
                </a:solidFill>
                <a:latin typeface="Century Gothic" panose="020B0502020202020204" pitchFamily="34" charset="0"/>
              </a:rPr>
              <a:pPr/>
              <a:t>23</a:t>
            </a:fld>
            <a:endParaRPr lang="en-US" altLang="en-US">
              <a:solidFill>
                <a:srgbClr val="663300"/>
              </a:solidFill>
              <a:latin typeface="Century Gothic" panose="020B0502020202020204" pitchFamily="34" charset="0"/>
            </a:endParaRPr>
          </a:p>
        </p:txBody>
      </p:sp>
      <p:sp>
        <p:nvSpPr>
          <p:cNvPr id="26629" name="Footer Placeholder 4">
            <a:extLst>
              <a:ext uri="{FF2B5EF4-FFF2-40B4-BE49-F238E27FC236}">
                <a16:creationId xmlns:a16="http://schemas.microsoft.com/office/drawing/2014/main" id="{E82362D3-612F-4C21-8612-ED4C3D6B92A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 calcmode="lin" valueType="num">
                                      <p:cBhvr additive="base">
                                        <p:cTn id="17"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62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6627">
                                            <p:txEl>
                                              <p:pRg st="3" end="3"/>
                                            </p:txEl>
                                          </p:spTgt>
                                        </p:tgtEl>
                                        <p:attrNameLst>
                                          <p:attrName>style.visibility</p:attrName>
                                        </p:attrNameLst>
                                      </p:cBhvr>
                                      <p:to>
                                        <p:strVal val="visible"/>
                                      </p:to>
                                    </p:set>
                                    <p:anim calcmode="lin" valueType="num">
                                      <p:cBhvr additive="base">
                                        <p:cTn id="21"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662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6627">
                                            <p:txEl>
                                              <p:pRg st="4" end="4"/>
                                            </p:txEl>
                                          </p:spTgt>
                                        </p:tgtEl>
                                        <p:attrNameLst>
                                          <p:attrName>style.visibility</p:attrName>
                                        </p:attrNameLst>
                                      </p:cBhvr>
                                      <p:to>
                                        <p:strVal val="visible"/>
                                      </p:to>
                                    </p:set>
                                    <p:anim calcmode="lin" valueType="num">
                                      <p:cBhvr additive="base">
                                        <p:cTn id="25"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6627">
                                            <p:txEl>
                                              <p:pRg st="5" end="5"/>
                                            </p:txEl>
                                          </p:spTgt>
                                        </p:tgtEl>
                                        <p:attrNameLst>
                                          <p:attrName>style.visibility</p:attrName>
                                        </p:attrNameLst>
                                      </p:cBhvr>
                                      <p:to>
                                        <p:strVal val="visible"/>
                                      </p:to>
                                    </p:set>
                                    <p:anim calcmode="lin" valueType="num">
                                      <p:cBhvr additive="base">
                                        <p:cTn id="29"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6627">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6627">
                                            <p:txEl>
                                              <p:pRg st="6" end="6"/>
                                            </p:txEl>
                                          </p:spTgt>
                                        </p:tgtEl>
                                        <p:attrNameLst>
                                          <p:attrName>style.visibility</p:attrName>
                                        </p:attrNameLst>
                                      </p:cBhvr>
                                      <p:to>
                                        <p:strVal val="visible"/>
                                      </p:to>
                                    </p:set>
                                    <p:anim calcmode="lin" valueType="num">
                                      <p:cBhvr additive="base">
                                        <p:cTn id="33" dur="500" fill="hold"/>
                                        <p:tgtEl>
                                          <p:spTgt spid="26627">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6627">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6627">
                                            <p:txEl>
                                              <p:pRg st="7" end="7"/>
                                            </p:txEl>
                                          </p:spTgt>
                                        </p:tgtEl>
                                        <p:attrNameLst>
                                          <p:attrName>style.visibility</p:attrName>
                                        </p:attrNameLst>
                                      </p:cBhvr>
                                      <p:to>
                                        <p:strVal val="visible"/>
                                      </p:to>
                                    </p:set>
                                    <p:anim calcmode="lin" valueType="num">
                                      <p:cBhvr additive="base">
                                        <p:cTn id="37" dur="500" fill="hold"/>
                                        <p:tgtEl>
                                          <p:spTgt spid="2662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627">
                                            <p:txEl>
                                              <p:pRg st="8" end="8"/>
                                            </p:txEl>
                                          </p:spTgt>
                                        </p:tgtEl>
                                        <p:attrNameLst>
                                          <p:attrName>style.visibility</p:attrName>
                                        </p:attrNameLst>
                                      </p:cBhvr>
                                      <p:to>
                                        <p:strVal val="visible"/>
                                      </p:to>
                                    </p:set>
                                    <p:anim calcmode="lin" valueType="num">
                                      <p:cBhvr additive="base">
                                        <p:cTn id="43" dur="500" fill="hold"/>
                                        <p:tgtEl>
                                          <p:spTgt spid="26627">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62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F1229A2-B204-4E19-9334-7C5FB999DF5C}"/>
              </a:ext>
            </a:extLst>
          </p:cNvPr>
          <p:cNvSpPr>
            <a:spLocks noGrp="1" noChangeArrowheads="1"/>
          </p:cNvSpPr>
          <p:nvPr>
            <p:ph type="title" idx="4294967295"/>
          </p:nvPr>
        </p:nvSpPr>
        <p:spPr>
          <a:xfrm>
            <a:off x="838200" y="228600"/>
            <a:ext cx="7772400" cy="914400"/>
          </a:xfrm>
        </p:spPr>
        <p:txBody>
          <a:bodyPr anchor="ctr"/>
          <a:lstStyle/>
          <a:p>
            <a:pPr algn="ctr" eaLnBrk="1" hangingPunct="1"/>
            <a:r>
              <a:rPr lang="en-US" altLang="en-US" sz="4000"/>
              <a:t>Goals</a:t>
            </a:r>
          </a:p>
        </p:txBody>
      </p:sp>
      <p:sp>
        <p:nvSpPr>
          <p:cNvPr id="27651" name="Rectangle 3">
            <a:extLst>
              <a:ext uri="{FF2B5EF4-FFF2-40B4-BE49-F238E27FC236}">
                <a16:creationId xmlns:a16="http://schemas.microsoft.com/office/drawing/2014/main" id="{089D7236-762F-4995-8854-6ADCC36FE33F}"/>
              </a:ext>
            </a:extLst>
          </p:cNvPr>
          <p:cNvSpPr>
            <a:spLocks noGrp="1" noChangeArrowheads="1"/>
          </p:cNvSpPr>
          <p:nvPr>
            <p:ph type="body" idx="4294967295"/>
          </p:nvPr>
        </p:nvSpPr>
        <p:spPr>
          <a:xfrm>
            <a:off x="457200" y="1219200"/>
            <a:ext cx="8458200" cy="5029200"/>
          </a:xfrm>
        </p:spPr>
        <p:txBody>
          <a:bodyPr/>
          <a:lstStyle/>
          <a:p>
            <a:pPr eaLnBrk="1" hangingPunct="1">
              <a:lnSpc>
                <a:spcPct val="90000"/>
              </a:lnSpc>
              <a:spcBef>
                <a:spcPct val="0"/>
              </a:spcBef>
            </a:pPr>
            <a:r>
              <a:rPr lang="en-US" altLang="en-US" sz="2400" b="1"/>
              <a:t>National Goals</a:t>
            </a:r>
          </a:p>
          <a:p>
            <a:pPr lvl="1" eaLnBrk="1" hangingPunct="1">
              <a:lnSpc>
                <a:spcPct val="90000"/>
              </a:lnSpc>
              <a:spcBef>
                <a:spcPct val="0"/>
              </a:spcBef>
            </a:pPr>
            <a:r>
              <a:rPr lang="en-US" altLang="en-US" sz="2200"/>
              <a:t>Provide key mandates such as closing access, attainment and achievement gaps, and ensuring safe and drug free schools.</a:t>
            </a:r>
          </a:p>
          <a:p>
            <a:pPr eaLnBrk="1" hangingPunct="1">
              <a:lnSpc>
                <a:spcPct val="90000"/>
              </a:lnSpc>
              <a:spcBef>
                <a:spcPct val="0"/>
              </a:spcBef>
            </a:pPr>
            <a:r>
              <a:rPr lang="en-US" altLang="en-US" sz="2400" b="1"/>
              <a:t>State</a:t>
            </a:r>
          </a:p>
          <a:p>
            <a:pPr lvl="1" eaLnBrk="1" hangingPunct="1">
              <a:lnSpc>
                <a:spcPct val="90000"/>
              </a:lnSpc>
              <a:spcBef>
                <a:spcPct val="0"/>
              </a:spcBef>
            </a:pPr>
            <a:r>
              <a:rPr lang="en-US" altLang="en-US" sz="2200"/>
              <a:t>Consider national goals and add issues specific to their states.</a:t>
            </a:r>
          </a:p>
          <a:p>
            <a:pPr eaLnBrk="1" hangingPunct="1">
              <a:lnSpc>
                <a:spcPct val="90000"/>
              </a:lnSpc>
              <a:spcBef>
                <a:spcPct val="0"/>
              </a:spcBef>
            </a:pPr>
            <a:r>
              <a:rPr lang="en-US" altLang="en-US" sz="2400" b="1"/>
              <a:t>School Districts</a:t>
            </a:r>
          </a:p>
          <a:p>
            <a:pPr lvl="1" eaLnBrk="1" hangingPunct="1">
              <a:lnSpc>
                <a:spcPct val="90000"/>
              </a:lnSpc>
              <a:spcBef>
                <a:spcPct val="0"/>
              </a:spcBef>
            </a:pPr>
            <a:r>
              <a:rPr lang="en-US" altLang="en-US" sz="2200"/>
              <a:t>Adapt state goals to specific needs of their districts.</a:t>
            </a:r>
          </a:p>
          <a:p>
            <a:pPr eaLnBrk="1" hangingPunct="1">
              <a:lnSpc>
                <a:spcPct val="90000"/>
              </a:lnSpc>
              <a:spcBef>
                <a:spcPct val="0"/>
              </a:spcBef>
            </a:pPr>
            <a:r>
              <a:rPr lang="en-US" altLang="en-US" sz="2400" b="1"/>
              <a:t>Individual Schools</a:t>
            </a:r>
          </a:p>
          <a:p>
            <a:pPr lvl="1" eaLnBrk="1" hangingPunct="1">
              <a:lnSpc>
                <a:spcPct val="90000"/>
              </a:lnSpc>
              <a:spcBef>
                <a:spcPct val="0"/>
              </a:spcBef>
            </a:pPr>
            <a:r>
              <a:rPr lang="en-US" altLang="en-US" sz="2200"/>
              <a:t>Add additional goals to meet the needs of the students they serve.</a:t>
            </a:r>
          </a:p>
          <a:p>
            <a:pPr eaLnBrk="1" hangingPunct="1">
              <a:lnSpc>
                <a:spcPct val="90000"/>
              </a:lnSpc>
              <a:spcBef>
                <a:spcPct val="0"/>
              </a:spcBef>
            </a:pPr>
            <a:r>
              <a:rPr lang="en-US" altLang="en-US" sz="2400">
                <a:cs typeface="Times New Roman" panose="02020603050405020304" pitchFamily="18" charset="0"/>
              </a:rPr>
              <a:t>By being systemic and data-driven, school counseling programs link to the goals of education and the mission of schools at the national, state, district and building level.</a:t>
            </a:r>
            <a:r>
              <a:rPr lang="en-US" altLang="en-US" sz="2400">
                <a:latin typeface="Courier New" panose="02070309020205020404" pitchFamily="49" charset="0"/>
                <a:cs typeface="Times New Roman" panose="02020603050405020304" pitchFamily="18" charset="0"/>
              </a:rPr>
              <a:t> </a:t>
            </a:r>
            <a:endParaRPr lang="en-US" altLang="en-US" sz="2400"/>
          </a:p>
        </p:txBody>
      </p:sp>
      <p:sp>
        <p:nvSpPr>
          <p:cNvPr id="27652" name="Slide Number Placeholder 3">
            <a:extLst>
              <a:ext uri="{FF2B5EF4-FFF2-40B4-BE49-F238E27FC236}">
                <a16:creationId xmlns:a16="http://schemas.microsoft.com/office/drawing/2014/main" id="{12BB7379-8C58-4D70-AA06-13BF2FB300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16C42B-EB85-475E-93FE-4C1C271AE37A}" type="slidenum">
              <a:rPr lang="en-US" altLang="en-US">
                <a:solidFill>
                  <a:srgbClr val="663300"/>
                </a:solidFill>
                <a:latin typeface="Century Gothic" panose="020B0502020202020204" pitchFamily="34" charset="0"/>
              </a:rPr>
              <a:pPr/>
              <a:t>24</a:t>
            </a:fld>
            <a:endParaRPr lang="en-US" altLang="en-US">
              <a:solidFill>
                <a:srgbClr val="663300"/>
              </a:solidFill>
              <a:latin typeface="Century Gothic" panose="020B0502020202020204" pitchFamily="34" charset="0"/>
            </a:endParaRPr>
          </a:p>
        </p:txBody>
      </p:sp>
      <p:sp>
        <p:nvSpPr>
          <p:cNvPr id="27653" name="Footer Placeholder 4">
            <a:extLst>
              <a:ext uri="{FF2B5EF4-FFF2-40B4-BE49-F238E27FC236}">
                <a16:creationId xmlns:a16="http://schemas.microsoft.com/office/drawing/2014/main" id="{7454F487-651E-4203-B4BC-14FA1B21E32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 calcmode="lin" valueType="num">
                                      <p:cBhvr additive="base">
                                        <p:cTn id="11"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 calcmode="lin" valueType="num">
                                      <p:cBhvr additive="base">
                                        <p:cTn id="17"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65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anim calcmode="lin" valueType="num">
                                      <p:cBhvr additive="base">
                                        <p:cTn id="21"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 calcmode="lin" valueType="num">
                                      <p:cBhvr additive="base">
                                        <p:cTn id="27"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765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 calcmode="lin" valueType="num">
                                      <p:cBhvr additive="base">
                                        <p:cTn id="37" dur="5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51">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7651">
                                            <p:txEl>
                                              <p:pRg st="7" end="7"/>
                                            </p:txEl>
                                          </p:spTgt>
                                        </p:tgtEl>
                                        <p:attrNameLst>
                                          <p:attrName>style.visibility</p:attrName>
                                        </p:attrNameLst>
                                      </p:cBhvr>
                                      <p:to>
                                        <p:strVal val="visible"/>
                                      </p:to>
                                    </p:set>
                                    <p:anim calcmode="lin" valueType="num">
                                      <p:cBhvr additive="base">
                                        <p:cTn id="41" dur="500" fill="hold"/>
                                        <p:tgtEl>
                                          <p:spTgt spid="27651">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765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7651">
                                            <p:txEl>
                                              <p:pRg st="8" end="8"/>
                                            </p:txEl>
                                          </p:spTgt>
                                        </p:tgtEl>
                                        <p:attrNameLst>
                                          <p:attrName>style.visibility</p:attrName>
                                        </p:attrNameLst>
                                      </p:cBhvr>
                                      <p:to>
                                        <p:strVal val="visible"/>
                                      </p:to>
                                    </p:set>
                                    <p:anim calcmode="lin" valueType="num">
                                      <p:cBhvr additive="base">
                                        <p:cTn id="47" dur="500" fill="hold"/>
                                        <p:tgtEl>
                                          <p:spTgt spid="27651">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765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0DF0968-B1D8-4D78-A7F2-9506515234A4}"/>
              </a:ext>
            </a:extLst>
          </p:cNvPr>
          <p:cNvSpPr>
            <a:spLocks noGrp="1" noChangeArrowheads="1"/>
          </p:cNvSpPr>
          <p:nvPr>
            <p:ph type="title" idx="4294967295"/>
          </p:nvPr>
        </p:nvSpPr>
        <p:spPr>
          <a:xfrm>
            <a:off x="0" y="228600"/>
            <a:ext cx="9144000" cy="1295400"/>
          </a:xfrm>
        </p:spPr>
        <p:txBody>
          <a:bodyPr anchor="ctr"/>
          <a:lstStyle/>
          <a:p>
            <a:pPr algn="ctr" eaLnBrk="1" hangingPunct="1"/>
            <a:r>
              <a:rPr lang="en-US" altLang="en-US" sz="4000"/>
              <a:t>Goals of the School Counseling Program</a:t>
            </a:r>
          </a:p>
        </p:txBody>
      </p:sp>
      <p:sp>
        <p:nvSpPr>
          <p:cNvPr id="28675" name="Rectangle 3">
            <a:extLst>
              <a:ext uri="{FF2B5EF4-FFF2-40B4-BE49-F238E27FC236}">
                <a16:creationId xmlns:a16="http://schemas.microsoft.com/office/drawing/2014/main" id="{1AA550E0-A9DE-41A5-A65E-1907A4A052F8}"/>
              </a:ext>
            </a:extLst>
          </p:cNvPr>
          <p:cNvSpPr>
            <a:spLocks noGrp="1" noChangeArrowheads="1"/>
          </p:cNvSpPr>
          <p:nvPr>
            <p:ph type="body" idx="4294967295"/>
          </p:nvPr>
        </p:nvSpPr>
        <p:spPr>
          <a:xfrm>
            <a:off x="457200" y="1524000"/>
            <a:ext cx="8458200" cy="4648200"/>
          </a:xfrm>
        </p:spPr>
        <p:txBody>
          <a:bodyPr/>
          <a:lstStyle/>
          <a:p>
            <a:pPr eaLnBrk="1" hangingPunct="1">
              <a:lnSpc>
                <a:spcPct val="90000"/>
              </a:lnSpc>
              <a:spcBef>
                <a:spcPct val="0"/>
              </a:spcBef>
            </a:pPr>
            <a:r>
              <a:rPr lang="en-US" altLang="en-US" sz="2600"/>
              <a:t>Professional school counselors apply the data collected from the systemic assessment to create specific goals for their program.</a:t>
            </a:r>
          </a:p>
          <a:p>
            <a:pPr eaLnBrk="1" hangingPunct="1">
              <a:lnSpc>
                <a:spcPct val="90000"/>
              </a:lnSpc>
              <a:spcBef>
                <a:spcPct val="0"/>
              </a:spcBef>
            </a:pPr>
            <a:r>
              <a:rPr lang="en-US" altLang="en-US" sz="2600"/>
              <a:t>Goals:</a:t>
            </a:r>
          </a:p>
          <a:p>
            <a:pPr lvl="1" eaLnBrk="1" hangingPunct="1">
              <a:lnSpc>
                <a:spcPct val="90000"/>
              </a:lnSpc>
              <a:spcBef>
                <a:spcPct val="0"/>
              </a:spcBef>
            </a:pPr>
            <a:r>
              <a:rPr lang="en-US" altLang="en-US" sz="2200"/>
              <a:t>Are developed as general statements of a desired outcome based on the data.</a:t>
            </a:r>
          </a:p>
          <a:p>
            <a:pPr lvl="1" eaLnBrk="1" hangingPunct="1">
              <a:lnSpc>
                <a:spcPct val="90000"/>
              </a:lnSpc>
              <a:spcBef>
                <a:spcPct val="0"/>
              </a:spcBef>
            </a:pPr>
            <a:r>
              <a:rPr lang="en-US" altLang="en-US" sz="2200"/>
              <a:t>Give direction to the program while allowing flexibility and creativity in implementation.</a:t>
            </a:r>
          </a:p>
          <a:p>
            <a:pPr lvl="1" eaLnBrk="1" hangingPunct="1">
              <a:lnSpc>
                <a:spcPct val="90000"/>
              </a:lnSpc>
              <a:spcBef>
                <a:spcPct val="0"/>
              </a:spcBef>
            </a:pPr>
            <a:r>
              <a:rPr lang="en-US" altLang="en-US" sz="2200"/>
              <a:t>Need to be written so that the results can be linked to other school-wide measures of student achievement and produce concrete measures.</a:t>
            </a:r>
          </a:p>
          <a:p>
            <a:pPr lvl="1" eaLnBrk="1" hangingPunct="1">
              <a:lnSpc>
                <a:spcPct val="90000"/>
              </a:lnSpc>
              <a:spcBef>
                <a:spcPct val="0"/>
              </a:spcBef>
            </a:pPr>
            <a:r>
              <a:rPr lang="en-US" altLang="en-US" sz="2200"/>
              <a:t>Can be prioritized to reflect the most intense needs of the school community.</a:t>
            </a:r>
          </a:p>
          <a:p>
            <a:pPr lvl="1" eaLnBrk="1" hangingPunct="1">
              <a:lnSpc>
                <a:spcPct val="90000"/>
              </a:lnSpc>
              <a:spcBef>
                <a:spcPct val="0"/>
              </a:spcBef>
            </a:pPr>
            <a:r>
              <a:rPr lang="en-US" altLang="en-US" sz="2200"/>
              <a:t>Reflect wider concerns, such as the AYP status of the school.</a:t>
            </a:r>
          </a:p>
        </p:txBody>
      </p:sp>
      <p:sp>
        <p:nvSpPr>
          <p:cNvPr id="28676" name="Slide Number Placeholder 3">
            <a:extLst>
              <a:ext uri="{FF2B5EF4-FFF2-40B4-BE49-F238E27FC236}">
                <a16:creationId xmlns:a16="http://schemas.microsoft.com/office/drawing/2014/main" id="{7805E801-752F-4995-BCB5-2F36F733FF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175A0A-21C5-4ABE-BE2D-4B56761FEC81}" type="slidenum">
              <a:rPr lang="en-US" altLang="en-US">
                <a:solidFill>
                  <a:srgbClr val="663300"/>
                </a:solidFill>
                <a:latin typeface="Century Gothic" panose="020B0502020202020204" pitchFamily="34" charset="0"/>
              </a:rPr>
              <a:pPr/>
              <a:t>25</a:t>
            </a:fld>
            <a:endParaRPr lang="en-US" altLang="en-US">
              <a:solidFill>
                <a:srgbClr val="663300"/>
              </a:solidFill>
              <a:latin typeface="Century Gothic" panose="020B0502020202020204" pitchFamily="34" charset="0"/>
            </a:endParaRPr>
          </a:p>
        </p:txBody>
      </p:sp>
      <p:sp>
        <p:nvSpPr>
          <p:cNvPr id="28677" name="Footer Placeholder 4">
            <a:extLst>
              <a:ext uri="{FF2B5EF4-FFF2-40B4-BE49-F238E27FC236}">
                <a16:creationId xmlns:a16="http://schemas.microsoft.com/office/drawing/2014/main" id="{B6EF0CF2-3D0B-4A5F-BDA3-59DB52006CE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 calcmode="lin" valueType="num">
                                      <p:cBhvr additive="base">
                                        <p:cTn id="17"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67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8675">
                                            <p:txEl>
                                              <p:pRg st="3" end="3"/>
                                            </p:txEl>
                                          </p:spTgt>
                                        </p:tgtEl>
                                        <p:attrNameLst>
                                          <p:attrName>style.visibility</p:attrName>
                                        </p:attrNameLst>
                                      </p:cBhvr>
                                      <p:to>
                                        <p:strVal val="visible"/>
                                      </p:to>
                                    </p:set>
                                    <p:anim calcmode="lin" valueType="num">
                                      <p:cBhvr additive="base">
                                        <p:cTn id="21"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867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8675">
                                            <p:txEl>
                                              <p:pRg st="4" end="4"/>
                                            </p:txEl>
                                          </p:spTgt>
                                        </p:tgtEl>
                                        <p:attrNameLst>
                                          <p:attrName>style.visibility</p:attrName>
                                        </p:attrNameLst>
                                      </p:cBhvr>
                                      <p:to>
                                        <p:strVal val="visible"/>
                                      </p:to>
                                    </p:set>
                                    <p:anim calcmode="lin" valueType="num">
                                      <p:cBhvr additive="base">
                                        <p:cTn id="25" dur="500" fill="hold"/>
                                        <p:tgtEl>
                                          <p:spTgt spid="2867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7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8675">
                                            <p:txEl>
                                              <p:pRg st="5" end="5"/>
                                            </p:txEl>
                                          </p:spTgt>
                                        </p:tgtEl>
                                        <p:attrNameLst>
                                          <p:attrName>style.visibility</p:attrName>
                                        </p:attrNameLst>
                                      </p:cBhvr>
                                      <p:to>
                                        <p:strVal val="visible"/>
                                      </p:to>
                                    </p:set>
                                    <p:anim calcmode="lin" valueType="num">
                                      <p:cBhvr additive="base">
                                        <p:cTn id="29" dur="500" fill="hold"/>
                                        <p:tgtEl>
                                          <p:spTgt spid="2867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867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8675">
                                            <p:txEl>
                                              <p:pRg st="6" end="6"/>
                                            </p:txEl>
                                          </p:spTgt>
                                        </p:tgtEl>
                                        <p:attrNameLst>
                                          <p:attrName>style.visibility</p:attrName>
                                        </p:attrNameLst>
                                      </p:cBhvr>
                                      <p:to>
                                        <p:strVal val="visible"/>
                                      </p:to>
                                    </p:set>
                                    <p:anim calcmode="lin" valueType="num">
                                      <p:cBhvr additive="base">
                                        <p:cTn id="33" dur="500" fill="hold"/>
                                        <p:tgtEl>
                                          <p:spTgt spid="28675">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867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750393C-CA3B-46D5-90C3-1520BAEBC303}"/>
              </a:ext>
            </a:extLst>
          </p:cNvPr>
          <p:cNvSpPr>
            <a:spLocks noGrp="1" noChangeArrowheads="1"/>
          </p:cNvSpPr>
          <p:nvPr>
            <p:ph type="title" idx="4294967295"/>
          </p:nvPr>
        </p:nvSpPr>
        <p:spPr>
          <a:xfrm>
            <a:off x="685800" y="228600"/>
            <a:ext cx="7772400" cy="914400"/>
          </a:xfrm>
        </p:spPr>
        <p:txBody>
          <a:bodyPr anchor="ctr"/>
          <a:lstStyle/>
          <a:p>
            <a:pPr algn="ctr" eaLnBrk="1" hangingPunct="1"/>
            <a:r>
              <a:rPr lang="en-US" altLang="en-US" sz="4000"/>
              <a:t>Program Integration</a:t>
            </a:r>
          </a:p>
        </p:txBody>
      </p:sp>
      <p:sp>
        <p:nvSpPr>
          <p:cNvPr id="29699" name="Rectangle 3">
            <a:extLst>
              <a:ext uri="{FF2B5EF4-FFF2-40B4-BE49-F238E27FC236}">
                <a16:creationId xmlns:a16="http://schemas.microsoft.com/office/drawing/2014/main" id="{F3E7B9A9-FA02-4318-994B-C9D36C5F7A0C}"/>
              </a:ext>
            </a:extLst>
          </p:cNvPr>
          <p:cNvSpPr>
            <a:spLocks noGrp="1" noChangeArrowheads="1"/>
          </p:cNvSpPr>
          <p:nvPr>
            <p:ph type="body" idx="4294967295"/>
          </p:nvPr>
        </p:nvSpPr>
        <p:spPr>
          <a:xfrm>
            <a:off x="457200" y="1143000"/>
            <a:ext cx="8458200" cy="5029200"/>
          </a:xfrm>
        </p:spPr>
        <p:txBody>
          <a:bodyPr/>
          <a:lstStyle/>
          <a:p>
            <a:pPr eaLnBrk="1" hangingPunct="1">
              <a:lnSpc>
                <a:spcPct val="90000"/>
              </a:lnSpc>
            </a:pPr>
            <a:r>
              <a:rPr lang="en-US" altLang="en-US" sz="2200"/>
              <a:t>The educational success of all students is a school community moral obligation and, therefore, part of the ethical and professional responsibility of all school personnel.</a:t>
            </a:r>
          </a:p>
          <a:p>
            <a:pPr eaLnBrk="1" hangingPunct="1">
              <a:lnSpc>
                <a:spcPct val="90000"/>
              </a:lnSpc>
            </a:pPr>
            <a:r>
              <a:rPr lang="en-US" altLang="en-US" sz="2200">
                <a:cs typeface="Courier New" panose="02070309020205020404" pitchFamily="49" charset="0"/>
              </a:rPr>
              <a:t>The systemic data-driven school counseling program is integrated into the mission of schools by aligning program goals, development, implementation, and evaluation with the educational program.</a:t>
            </a:r>
            <a:r>
              <a:rPr lang="en-US" altLang="en-US" sz="2200"/>
              <a:t> </a:t>
            </a:r>
          </a:p>
          <a:p>
            <a:pPr eaLnBrk="1" hangingPunct="1">
              <a:lnSpc>
                <a:spcPct val="90000"/>
              </a:lnSpc>
            </a:pPr>
            <a:r>
              <a:rPr lang="en-US" altLang="en-US" sz="2200">
                <a:cs typeface="Courier New" panose="02070309020205020404" pitchFamily="49" charset="0"/>
              </a:rPr>
              <a:t>Integration of the school counseling program with the educational program has the advantage of also integrating the school counseling program into school improvement plans and initiatives. </a:t>
            </a:r>
          </a:p>
          <a:p>
            <a:pPr eaLnBrk="1" hangingPunct="1">
              <a:lnSpc>
                <a:spcPct val="90000"/>
              </a:lnSpc>
            </a:pPr>
            <a:r>
              <a:rPr lang="en-US" altLang="en-US" sz="2200">
                <a:cs typeface="Times New Roman" panose="02020603050405020304" pitchFamily="18" charset="0"/>
              </a:rPr>
              <a:t>For successful integration that truly supports the educational program, professional school counselors need to be familiar with the academic goals and standards of their district and state and any other established curriculum that is used in the school.</a:t>
            </a:r>
          </a:p>
        </p:txBody>
      </p:sp>
      <p:sp>
        <p:nvSpPr>
          <p:cNvPr id="29700" name="Slide Number Placeholder 3">
            <a:extLst>
              <a:ext uri="{FF2B5EF4-FFF2-40B4-BE49-F238E27FC236}">
                <a16:creationId xmlns:a16="http://schemas.microsoft.com/office/drawing/2014/main" id="{853C9F26-62EE-4506-A14F-361CC4E2D8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85A2BE-9B6D-4A39-84E6-5DB64152DF63}" type="slidenum">
              <a:rPr lang="en-US" altLang="en-US">
                <a:solidFill>
                  <a:srgbClr val="663300"/>
                </a:solidFill>
                <a:latin typeface="Century Gothic" panose="020B0502020202020204" pitchFamily="34" charset="0"/>
              </a:rPr>
              <a:pPr/>
              <a:t>26</a:t>
            </a:fld>
            <a:endParaRPr lang="en-US" altLang="en-US">
              <a:solidFill>
                <a:srgbClr val="663300"/>
              </a:solidFill>
              <a:latin typeface="Century Gothic" panose="020B0502020202020204" pitchFamily="34" charset="0"/>
            </a:endParaRPr>
          </a:p>
        </p:txBody>
      </p:sp>
      <p:sp>
        <p:nvSpPr>
          <p:cNvPr id="29701" name="Footer Placeholder 4">
            <a:extLst>
              <a:ext uri="{FF2B5EF4-FFF2-40B4-BE49-F238E27FC236}">
                <a16:creationId xmlns:a16="http://schemas.microsoft.com/office/drawing/2014/main" id="{1441C3C6-C398-4C2E-A516-0C345D38254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9">
            <a:extLst>
              <a:ext uri="{FF2B5EF4-FFF2-40B4-BE49-F238E27FC236}">
                <a16:creationId xmlns:a16="http://schemas.microsoft.com/office/drawing/2014/main" id="{C4464E55-E843-4B7E-B3BE-9047BDF3E4D1}"/>
              </a:ext>
            </a:extLst>
          </p:cNvPr>
          <p:cNvGrpSpPr>
            <a:grpSpLocks/>
          </p:cNvGrpSpPr>
          <p:nvPr/>
        </p:nvGrpSpPr>
        <p:grpSpPr bwMode="auto">
          <a:xfrm>
            <a:off x="511175" y="277813"/>
            <a:ext cx="8480425" cy="5832475"/>
            <a:chOff x="48" y="129"/>
            <a:chExt cx="5664" cy="3909"/>
          </a:xfrm>
        </p:grpSpPr>
        <p:sp>
          <p:nvSpPr>
            <p:cNvPr id="47" name="Oval 46">
              <a:extLst>
                <a:ext uri="{FF2B5EF4-FFF2-40B4-BE49-F238E27FC236}">
                  <a16:creationId xmlns:a16="http://schemas.microsoft.com/office/drawing/2014/main" id="{CF424185-165A-42AE-86D4-FAF369696D30}"/>
                </a:ext>
              </a:extLst>
            </p:cNvPr>
            <p:cNvSpPr/>
            <p:nvPr/>
          </p:nvSpPr>
          <p:spPr>
            <a:xfrm>
              <a:off x="4128" y="1248"/>
              <a:ext cx="1536" cy="624"/>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200" dirty="0">
                  <a:solidFill>
                    <a:srgbClr val="00CC00"/>
                  </a:solidFill>
                  <a:latin typeface="Arial" pitchFamily="34" charset="0"/>
                  <a:cs typeface="Arial" pitchFamily="34" charset="0"/>
                </a:rPr>
                <a:t>District Level </a:t>
              </a:r>
            </a:p>
            <a:p>
              <a:pPr algn="ctr" fontAlgn="auto">
                <a:spcBef>
                  <a:spcPts val="0"/>
                </a:spcBef>
                <a:spcAft>
                  <a:spcPts val="0"/>
                </a:spcAft>
                <a:defRPr/>
              </a:pPr>
              <a:r>
                <a:rPr lang="en-US" sz="1200" dirty="0">
                  <a:solidFill>
                    <a:srgbClr val="00CC00"/>
                  </a:solidFill>
                  <a:latin typeface="Arial" pitchFamily="34" charset="0"/>
                  <a:cs typeface="Arial" pitchFamily="34" charset="0"/>
                </a:rPr>
                <a:t>School Counseling Program </a:t>
              </a:r>
            </a:p>
            <a:p>
              <a:pPr algn="ctr" fontAlgn="auto">
                <a:spcBef>
                  <a:spcPts val="0"/>
                </a:spcBef>
                <a:spcAft>
                  <a:spcPts val="0"/>
                </a:spcAft>
                <a:defRPr/>
              </a:pPr>
              <a:r>
                <a:rPr lang="en-US" sz="1200" dirty="0">
                  <a:solidFill>
                    <a:srgbClr val="00CC00"/>
                  </a:solidFill>
                  <a:latin typeface="Arial" pitchFamily="34" charset="0"/>
                  <a:cs typeface="Arial" pitchFamily="34" charset="0"/>
                </a:rPr>
                <a:t>Data-Driven Goals</a:t>
              </a:r>
            </a:p>
          </p:txBody>
        </p:sp>
        <p:sp>
          <p:nvSpPr>
            <p:cNvPr id="48" name="Oval 47">
              <a:extLst>
                <a:ext uri="{FF2B5EF4-FFF2-40B4-BE49-F238E27FC236}">
                  <a16:creationId xmlns:a16="http://schemas.microsoft.com/office/drawing/2014/main" id="{CB120694-D453-40C0-BF06-068C3E5D173E}"/>
                </a:ext>
              </a:extLst>
            </p:cNvPr>
            <p:cNvSpPr/>
            <p:nvPr/>
          </p:nvSpPr>
          <p:spPr>
            <a:xfrm>
              <a:off x="4080" y="672"/>
              <a:ext cx="1584" cy="576"/>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200" dirty="0">
                  <a:solidFill>
                    <a:srgbClr val="800000"/>
                  </a:solidFill>
                  <a:latin typeface="Arial" pitchFamily="34" charset="0"/>
                  <a:cs typeface="Arial" pitchFamily="34" charset="0"/>
                </a:rPr>
                <a:t>District Level </a:t>
              </a:r>
            </a:p>
            <a:p>
              <a:pPr algn="ctr" fontAlgn="auto">
                <a:spcBef>
                  <a:spcPts val="0"/>
                </a:spcBef>
                <a:spcAft>
                  <a:spcPts val="0"/>
                </a:spcAft>
                <a:defRPr/>
              </a:pPr>
              <a:r>
                <a:rPr lang="en-US" sz="1200" dirty="0">
                  <a:solidFill>
                    <a:srgbClr val="800000"/>
                  </a:solidFill>
                  <a:latin typeface="Arial" pitchFamily="34" charset="0"/>
                  <a:cs typeface="Arial" pitchFamily="34" charset="0"/>
                </a:rPr>
                <a:t>Educational Program </a:t>
              </a:r>
            </a:p>
            <a:p>
              <a:pPr algn="ctr" fontAlgn="auto">
                <a:spcBef>
                  <a:spcPts val="0"/>
                </a:spcBef>
                <a:spcAft>
                  <a:spcPts val="0"/>
                </a:spcAft>
                <a:defRPr/>
              </a:pPr>
              <a:r>
                <a:rPr lang="en-US" sz="1200" dirty="0">
                  <a:solidFill>
                    <a:srgbClr val="800000"/>
                  </a:solidFill>
                  <a:latin typeface="Arial" pitchFamily="34" charset="0"/>
                  <a:cs typeface="Arial" pitchFamily="34" charset="0"/>
                </a:rPr>
                <a:t>Data-Driven Goals </a:t>
              </a:r>
            </a:p>
          </p:txBody>
        </p:sp>
        <p:sp>
          <p:nvSpPr>
            <p:cNvPr id="46" name="Arc 45">
              <a:extLst>
                <a:ext uri="{FF2B5EF4-FFF2-40B4-BE49-F238E27FC236}">
                  <a16:creationId xmlns:a16="http://schemas.microsoft.com/office/drawing/2014/main" id="{0E4B7B64-8FA8-43CF-B2F7-1A1707B0D08A}"/>
                </a:ext>
              </a:extLst>
            </p:cNvPr>
            <p:cNvSpPr>
              <a:spLocks noChangeArrowheads="1"/>
            </p:cNvSpPr>
            <p:nvPr/>
          </p:nvSpPr>
          <p:spPr bwMode="auto">
            <a:xfrm>
              <a:off x="143" y="480"/>
              <a:ext cx="5569" cy="288"/>
            </a:xfrm>
            <a:custGeom>
              <a:avLst/>
              <a:gdLst>
                <a:gd name="T0" fmla="*/ 110750 w 8839200"/>
                <a:gd name="T1" fmla="*/ 279455 h 457200"/>
                <a:gd name="T2" fmla="*/ 4419600 w 8839200"/>
                <a:gd name="T3" fmla="*/ 228600 h 457200"/>
                <a:gd name="T4" fmla="*/ 8767566 w 8839200"/>
                <a:gd name="T5" fmla="*/ 269591 h 457200"/>
                <a:gd name="T6" fmla="*/ 5898240 60000 65536"/>
                <a:gd name="T7" fmla="*/ 5898240 60000 65536"/>
                <a:gd name="T8" fmla="*/ 5898240 60000 65536"/>
                <a:gd name="T9" fmla="*/ 0 w 8839200"/>
                <a:gd name="T10" fmla="*/ 0 h 457200"/>
                <a:gd name="T11" fmla="*/ 8839200 w 8839200"/>
                <a:gd name="T12" fmla="*/ 279455 h 457200"/>
              </a:gdLst>
              <a:ahLst/>
              <a:cxnLst>
                <a:cxn ang="T6">
                  <a:pos x="T0" y="T1"/>
                </a:cxn>
                <a:cxn ang="T7">
                  <a:pos x="T2" y="T3"/>
                </a:cxn>
                <a:cxn ang="T8">
                  <a:pos x="T4" y="T5"/>
                </a:cxn>
              </a:cxnLst>
              <a:rect l="T9" t="T10" r="T11" b="T12"/>
              <a:pathLst>
                <a:path w="8839200" h="457200" stroke="0">
                  <a:moveTo>
                    <a:pt x="110750" y="279455"/>
                  </a:moveTo>
                  <a:lnTo>
                    <a:pt x="110749" y="279455"/>
                  </a:lnTo>
                  <a:cubicBezTo>
                    <a:pt x="37149" y="262771"/>
                    <a:pt x="0" y="245712"/>
                    <a:pt x="0" y="228600"/>
                  </a:cubicBezTo>
                  <a:cubicBezTo>
                    <a:pt x="0" y="102347"/>
                    <a:pt x="1978722" y="0"/>
                    <a:pt x="4419600" y="0"/>
                  </a:cubicBezTo>
                  <a:cubicBezTo>
                    <a:pt x="6860477" y="0"/>
                    <a:pt x="8839200" y="102347"/>
                    <a:pt x="8839200" y="228600"/>
                  </a:cubicBezTo>
                  <a:cubicBezTo>
                    <a:pt x="8839200" y="242350"/>
                    <a:pt x="8815213" y="256073"/>
                    <a:pt x="8767532" y="269601"/>
                  </a:cubicBezTo>
                  <a:lnTo>
                    <a:pt x="4419600" y="228600"/>
                  </a:lnTo>
                  <a:close/>
                </a:path>
                <a:path w="8839200" h="457200" fill="none">
                  <a:moveTo>
                    <a:pt x="110750" y="279455"/>
                  </a:moveTo>
                  <a:lnTo>
                    <a:pt x="110749" y="279455"/>
                  </a:lnTo>
                  <a:cubicBezTo>
                    <a:pt x="37149" y="262771"/>
                    <a:pt x="0" y="245712"/>
                    <a:pt x="0" y="228600"/>
                  </a:cubicBezTo>
                  <a:cubicBezTo>
                    <a:pt x="0" y="102347"/>
                    <a:pt x="1978722" y="0"/>
                    <a:pt x="4419600" y="0"/>
                  </a:cubicBezTo>
                  <a:cubicBezTo>
                    <a:pt x="6860477" y="0"/>
                    <a:pt x="8839200" y="102347"/>
                    <a:pt x="8839200" y="228600"/>
                  </a:cubicBezTo>
                  <a:cubicBezTo>
                    <a:pt x="8839200" y="242350"/>
                    <a:pt x="8815213" y="256073"/>
                    <a:pt x="8767532" y="269601"/>
                  </a:cubicBezTo>
                </a:path>
              </a:pathLst>
            </a:custGeom>
            <a:noFill/>
            <a:ln w="38100" algn="ctr">
              <a:solidFill>
                <a:srgbClr val="F79646"/>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latin typeface="+mn-lt"/>
              </a:endParaRPr>
            </a:p>
          </p:txBody>
        </p:sp>
        <p:sp>
          <p:nvSpPr>
            <p:cNvPr id="6146" name="TextBox 2">
              <a:extLst>
                <a:ext uri="{FF2B5EF4-FFF2-40B4-BE49-F238E27FC236}">
                  <a16:creationId xmlns:a16="http://schemas.microsoft.com/office/drawing/2014/main" id="{7C263599-86F5-4279-8DAB-89F8AFD81D07}"/>
                </a:ext>
              </a:extLst>
            </p:cNvPr>
            <p:cNvSpPr txBox="1">
              <a:spLocks noChangeArrowheads="1"/>
            </p:cNvSpPr>
            <p:nvPr/>
          </p:nvSpPr>
          <p:spPr bwMode="auto">
            <a:xfrm>
              <a:off x="1746" y="129"/>
              <a:ext cx="2286" cy="22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en-US" sz="1600" b="1" dirty="0">
                  <a:solidFill>
                    <a:srgbClr val="FF0000"/>
                  </a:solidFill>
                </a:rPr>
                <a:t>Vision for Student Outcomes</a:t>
              </a:r>
            </a:p>
          </p:txBody>
        </p:sp>
        <p:sp>
          <p:nvSpPr>
            <p:cNvPr id="6" name="TextBox 5">
              <a:extLst>
                <a:ext uri="{FF2B5EF4-FFF2-40B4-BE49-F238E27FC236}">
                  <a16:creationId xmlns:a16="http://schemas.microsoft.com/office/drawing/2014/main" id="{1D7608B2-15EB-4897-803C-438AEAD82908}"/>
                </a:ext>
              </a:extLst>
            </p:cNvPr>
            <p:cNvSpPr txBox="1">
              <a:spLocks noChangeArrowheads="1"/>
            </p:cNvSpPr>
            <p:nvPr/>
          </p:nvSpPr>
          <p:spPr bwMode="auto">
            <a:xfrm>
              <a:off x="2255" y="822"/>
              <a:ext cx="1249" cy="497"/>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headEnd/>
              <a:tailEnd/>
            </a:ln>
            <a:effectLst>
              <a:outerShdw dist="20000" dir="5400000" rotWithShape="0">
                <a:srgbClr val="808080">
                  <a:alpha val="37999"/>
                </a:srgbClr>
              </a:outerShdw>
            </a:effectLst>
          </p:spPr>
          <p:txBody>
            <a:bodyPr>
              <a:spAutoFit/>
            </a:bodyPr>
            <a:lstStyle/>
            <a:p>
              <a:pPr algn="ctr" fontAlgn="auto">
                <a:spcBef>
                  <a:spcPts val="0"/>
                </a:spcBef>
                <a:spcAft>
                  <a:spcPts val="0"/>
                </a:spcAft>
                <a:defRPr/>
              </a:pPr>
              <a:r>
                <a:rPr lang="en-US" sz="1400" b="1" dirty="0">
                  <a:solidFill>
                    <a:schemeClr val="dk1"/>
                  </a:solidFill>
                  <a:effectLst>
                    <a:outerShdw blurRad="38100" dist="38100" dir="2700000" algn="tl">
                      <a:srgbClr val="000000">
                        <a:alpha val="43137"/>
                      </a:srgbClr>
                    </a:outerShdw>
                  </a:effectLst>
                  <a:latin typeface="+mn-lt"/>
                </a:rPr>
                <a:t>District Level </a:t>
              </a:r>
            </a:p>
            <a:p>
              <a:pPr algn="ctr" fontAlgn="auto">
                <a:spcBef>
                  <a:spcPts val="0"/>
                </a:spcBef>
                <a:spcAft>
                  <a:spcPts val="0"/>
                </a:spcAft>
                <a:defRPr/>
              </a:pPr>
              <a:r>
                <a:rPr lang="en-US" sz="1400" b="1" dirty="0">
                  <a:solidFill>
                    <a:schemeClr val="dk1"/>
                  </a:solidFill>
                  <a:effectLst>
                    <a:outerShdw blurRad="38100" dist="38100" dir="2700000" algn="tl">
                      <a:srgbClr val="000000">
                        <a:alpha val="43137"/>
                      </a:srgbClr>
                    </a:outerShdw>
                  </a:effectLst>
                  <a:latin typeface="+mn-lt"/>
                </a:rPr>
                <a:t>Systemic Assessment </a:t>
              </a:r>
            </a:p>
            <a:p>
              <a:pPr algn="ctr" fontAlgn="auto">
                <a:spcBef>
                  <a:spcPts val="0"/>
                </a:spcBef>
                <a:spcAft>
                  <a:spcPts val="0"/>
                </a:spcAft>
                <a:defRPr/>
              </a:pPr>
              <a:r>
                <a:rPr lang="en-US" sz="1400" b="1" dirty="0">
                  <a:solidFill>
                    <a:schemeClr val="dk1"/>
                  </a:solidFill>
                  <a:effectLst>
                    <a:outerShdw blurRad="38100" dist="38100" dir="2700000" algn="tl">
                      <a:srgbClr val="000000">
                        <a:alpha val="43137"/>
                      </a:srgbClr>
                    </a:outerShdw>
                  </a:effectLst>
                  <a:latin typeface="+mn-lt"/>
                </a:rPr>
                <a:t>to Gather K- 16 Data</a:t>
              </a:r>
            </a:p>
          </p:txBody>
        </p:sp>
        <p:sp>
          <p:nvSpPr>
            <p:cNvPr id="8" name="Oval 7">
              <a:extLst>
                <a:ext uri="{FF2B5EF4-FFF2-40B4-BE49-F238E27FC236}">
                  <a16:creationId xmlns:a16="http://schemas.microsoft.com/office/drawing/2014/main" id="{E6BCD0D6-D51E-40CF-AA55-F63852A82D9F}"/>
                </a:ext>
              </a:extLst>
            </p:cNvPr>
            <p:cNvSpPr/>
            <p:nvPr/>
          </p:nvSpPr>
          <p:spPr>
            <a:xfrm>
              <a:off x="96" y="1206"/>
              <a:ext cx="1584" cy="624"/>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200" dirty="0">
                  <a:solidFill>
                    <a:srgbClr val="00CC00"/>
                  </a:solidFill>
                  <a:latin typeface="Arial" pitchFamily="34" charset="0"/>
                  <a:cs typeface="Arial" pitchFamily="34" charset="0"/>
                </a:rPr>
                <a:t>District Level </a:t>
              </a:r>
            </a:p>
            <a:p>
              <a:pPr algn="ctr" fontAlgn="auto">
                <a:spcBef>
                  <a:spcPts val="0"/>
                </a:spcBef>
                <a:spcAft>
                  <a:spcPts val="0"/>
                </a:spcAft>
                <a:defRPr/>
              </a:pPr>
              <a:r>
                <a:rPr lang="en-US" sz="1200" dirty="0">
                  <a:solidFill>
                    <a:srgbClr val="00CC00"/>
                  </a:solidFill>
                  <a:latin typeface="Arial" pitchFamily="34" charset="0"/>
                  <a:cs typeface="Arial" pitchFamily="34" charset="0"/>
                </a:rPr>
                <a:t>School Counseling Program Mission</a:t>
              </a:r>
            </a:p>
          </p:txBody>
        </p:sp>
        <p:sp>
          <p:nvSpPr>
            <p:cNvPr id="10" name="Oval 9">
              <a:extLst>
                <a:ext uri="{FF2B5EF4-FFF2-40B4-BE49-F238E27FC236}">
                  <a16:creationId xmlns:a16="http://schemas.microsoft.com/office/drawing/2014/main" id="{DEE6C0EA-069A-4E2C-9941-146F03DBA3DA}"/>
                </a:ext>
              </a:extLst>
            </p:cNvPr>
            <p:cNvSpPr/>
            <p:nvPr/>
          </p:nvSpPr>
          <p:spPr>
            <a:xfrm>
              <a:off x="144" y="630"/>
              <a:ext cx="1584" cy="6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200" dirty="0">
                  <a:solidFill>
                    <a:srgbClr val="800000"/>
                  </a:solidFill>
                  <a:latin typeface="Arial" pitchFamily="34" charset="0"/>
                  <a:cs typeface="Arial" pitchFamily="34" charset="0"/>
                </a:rPr>
                <a:t>District Level </a:t>
              </a:r>
            </a:p>
            <a:p>
              <a:pPr algn="ctr" fontAlgn="auto">
                <a:spcBef>
                  <a:spcPts val="0"/>
                </a:spcBef>
                <a:spcAft>
                  <a:spcPts val="0"/>
                </a:spcAft>
                <a:defRPr/>
              </a:pPr>
              <a:r>
                <a:rPr lang="en-US" sz="1200" dirty="0">
                  <a:solidFill>
                    <a:srgbClr val="800000"/>
                  </a:solidFill>
                  <a:latin typeface="Arial" pitchFamily="34" charset="0"/>
                  <a:cs typeface="Arial" pitchFamily="34" charset="0"/>
                </a:rPr>
                <a:t>Educational Program </a:t>
              </a:r>
            </a:p>
            <a:p>
              <a:pPr algn="ctr" fontAlgn="auto">
                <a:spcBef>
                  <a:spcPts val="0"/>
                </a:spcBef>
                <a:spcAft>
                  <a:spcPts val="0"/>
                </a:spcAft>
                <a:defRPr/>
              </a:pPr>
              <a:r>
                <a:rPr lang="en-US" sz="1200" dirty="0">
                  <a:solidFill>
                    <a:srgbClr val="800000"/>
                  </a:solidFill>
                  <a:latin typeface="Arial" pitchFamily="34" charset="0"/>
                  <a:cs typeface="Arial" pitchFamily="34" charset="0"/>
                </a:rPr>
                <a:t>Mission</a:t>
              </a:r>
            </a:p>
          </p:txBody>
        </p:sp>
        <p:sp>
          <p:nvSpPr>
            <p:cNvPr id="52" name="TextBox 51">
              <a:extLst>
                <a:ext uri="{FF2B5EF4-FFF2-40B4-BE49-F238E27FC236}">
                  <a16:creationId xmlns:a16="http://schemas.microsoft.com/office/drawing/2014/main" id="{B0276D8E-9D57-4DBC-B99F-7532E4BEFF70}"/>
                </a:ext>
              </a:extLst>
            </p:cNvPr>
            <p:cNvSpPr txBox="1">
              <a:spLocks noChangeArrowheads="1"/>
            </p:cNvSpPr>
            <p:nvPr/>
          </p:nvSpPr>
          <p:spPr bwMode="auto">
            <a:xfrm>
              <a:off x="384" y="1878"/>
              <a:ext cx="5037" cy="353"/>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headEnd/>
              <a:tailEnd/>
            </a:ln>
            <a:effectLst>
              <a:outerShdw dist="20000" dir="5400000" rotWithShape="0">
                <a:srgbClr val="808080">
                  <a:alpha val="37999"/>
                </a:srgbClr>
              </a:outerShdw>
            </a:effectLst>
          </p:spPr>
          <p:txBody>
            <a:bodyPr>
              <a:spAutoFit/>
            </a:bodyPr>
            <a:lstStyle/>
            <a:p>
              <a:pPr algn="ctr" fontAlgn="auto">
                <a:spcBef>
                  <a:spcPts val="0"/>
                </a:spcBef>
                <a:spcAft>
                  <a:spcPts val="0"/>
                </a:spcAft>
                <a:defRPr/>
              </a:pPr>
              <a:r>
                <a:rPr lang="en-US" sz="1400" b="1" dirty="0">
                  <a:solidFill>
                    <a:schemeClr val="dk1"/>
                  </a:solidFill>
                  <a:effectLst>
                    <a:outerShdw blurRad="38100" dist="38100" dir="2700000" algn="tl">
                      <a:srgbClr val="000000">
                        <a:alpha val="43137"/>
                      </a:srgbClr>
                    </a:outerShdw>
                  </a:effectLst>
                  <a:latin typeface="+mn-lt"/>
                </a:rPr>
                <a:t>Aligning Building Level Programs with District Mission and Data-Driven Goals</a:t>
              </a:r>
            </a:p>
            <a:p>
              <a:pPr algn="ctr" fontAlgn="auto">
                <a:spcBef>
                  <a:spcPts val="0"/>
                </a:spcBef>
                <a:spcAft>
                  <a:spcPts val="0"/>
                </a:spcAft>
                <a:defRPr/>
              </a:pPr>
              <a:r>
                <a:rPr lang="en-US" sz="1400" b="1" i="1" dirty="0">
                  <a:solidFill>
                    <a:schemeClr val="accent1">
                      <a:lumMod val="50000"/>
                    </a:schemeClr>
                  </a:solidFill>
                  <a:effectLst>
                    <a:outerShdw blurRad="38100" dist="38100" dir="2700000" algn="tl">
                      <a:srgbClr val="000000">
                        <a:alpha val="43137"/>
                      </a:srgbClr>
                    </a:outerShdw>
                  </a:effectLst>
                  <a:latin typeface="+mn-lt"/>
                </a:rPr>
                <a:t>Elementary, Middle and Secondary</a:t>
              </a:r>
            </a:p>
          </p:txBody>
        </p:sp>
        <p:sp>
          <p:nvSpPr>
            <p:cNvPr id="54" name="Down Arrow 53">
              <a:extLst>
                <a:ext uri="{FF2B5EF4-FFF2-40B4-BE49-F238E27FC236}">
                  <a16:creationId xmlns:a16="http://schemas.microsoft.com/office/drawing/2014/main" id="{5B132287-FFC8-4A98-8B68-92008F38F1CE}"/>
                </a:ext>
              </a:extLst>
            </p:cNvPr>
            <p:cNvSpPr/>
            <p:nvPr/>
          </p:nvSpPr>
          <p:spPr>
            <a:xfrm>
              <a:off x="2112" y="2310"/>
              <a:ext cx="92" cy="23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9" name="Down Arrow 28">
              <a:extLst>
                <a:ext uri="{FF2B5EF4-FFF2-40B4-BE49-F238E27FC236}">
                  <a16:creationId xmlns:a16="http://schemas.microsoft.com/office/drawing/2014/main" id="{2123B1C4-BBC6-4403-AF99-032885D1A1A6}"/>
                </a:ext>
              </a:extLst>
            </p:cNvPr>
            <p:cNvSpPr>
              <a:spLocks noChangeArrowheads="1"/>
            </p:cNvSpPr>
            <p:nvPr/>
          </p:nvSpPr>
          <p:spPr bwMode="auto">
            <a:xfrm flipH="1">
              <a:off x="2832" y="1494"/>
              <a:ext cx="92" cy="192"/>
            </a:xfrm>
            <a:prstGeom prst="downArrow">
              <a:avLst>
                <a:gd name="adj1" fmla="val 50000"/>
                <a:gd name="adj2" fmla="val 50000"/>
              </a:avLst>
            </a:prstGeom>
            <a:gradFill rotWithShape="1">
              <a:gsLst>
                <a:gs pos="0">
                  <a:srgbClr val="9B2D2A"/>
                </a:gs>
                <a:gs pos="80000">
                  <a:srgbClr val="CB3D3A"/>
                </a:gs>
                <a:gs pos="100000">
                  <a:srgbClr val="CE3B37"/>
                </a:gs>
              </a:gsLst>
              <a:lin ang="16200000"/>
            </a:gradFill>
            <a:ln w="9525" algn="ctr">
              <a:solidFill>
                <a:srgbClr val="BE4B48"/>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0" name="Equal 29">
              <a:extLst>
                <a:ext uri="{FF2B5EF4-FFF2-40B4-BE49-F238E27FC236}">
                  <a16:creationId xmlns:a16="http://schemas.microsoft.com/office/drawing/2014/main" id="{49762F51-CB86-49B8-ACFB-81B7CDBA68A2}"/>
                </a:ext>
              </a:extLst>
            </p:cNvPr>
            <p:cNvSpPr/>
            <p:nvPr/>
          </p:nvSpPr>
          <p:spPr>
            <a:xfrm>
              <a:off x="4128" y="2838"/>
              <a:ext cx="192" cy="194"/>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1" name="Plus 30">
              <a:extLst>
                <a:ext uri="{FF2B5EF4-FFF2-40B4-BE49-F238E27FC236}">
                  <a16:creationId xmlns:a16="http://schemas.microsoft.com/office/drawing/2014/main" id="{988B9783-8B75-4179-A211-5D7E219F451F}"/>
                </a:ext>
              </a:extLst>
            </p:cNvPr>
            <p:cNvSpPr>
              <a:spLocks noChangeArrowheads="1"/>
            </p:cNvSpPr>
            <p:nvPr/>
          </p:nvSpPr>
          <p:spPr bwMode="auto">
            <a:xfrm>
              <a:off x="1727" y="1110"/>
              <a:ext cx="194" cy="144"/>
            </a:xfrm>
            <a:custGeom>
              <a:avLst/>
              <a:gdLst>
                <a:gd name="T0" fmla="*/ 264399 w 304800"/>
                <a:gd name="T1" fmla="*/ 114300 h 228600"/>
                <a:gd name="T2" fmla="*/ 152400 w 304800"/>
                <a:gd name="T3" fmla="*/ 198299 h 228600"/>
                <a:gd name="T4" fmla="*/ 40401 w 304800"/>
                <a:gd name="T5" fmla="*/ 114300 h 228600"/>
                <a:gd name="T6" fmla="*/ 152400 w 304800"/>
                <a:gd name="T7" fmla="*/ 30301 h 228600"/>
                <a:gd name="T8" fmla="*/ 0 60000 65536"/>
                <a:gd name="T9" fmla="*/ 5898240 60000 65536"/>
                <a:gd name="T10" fmla="*/ 11796480 60000 65536"/>
                <a:gd name="T11" fmla="*/ 17694720 60000 65536"/>
                <a:gd name="T12" fmla="*/ 40401 w 304800"/>
                <a:gd name="T13" fmla="*/ 94275 h 228600"/>
                <a:gd name="T14" fmla="*/ 264399 w 304800"/>
                <a:gd name="T15" fmla="*/ 134325 h 228600"/>
              </a:gdLst>
              <a:ahLst/>
              <a:cxnLst>
                <a:cxn ang="T8">
                  <a:pos x="T0" y="T1"/>
                </a:cxn>
                <a:cxn ang="T9">
                  <a:pos x="T2" y="T3"/>
                </a:cxn>
                <a:cxn ang="T10">
                  <a:pos x="T4" y="T5"/>
                </a:cxn>
                <a:cxn ang="T11">
                  <a:pos x="T6" y="T7"/>
                </a:cxn>
              </a:cxnLst>
              <a:rect l="T12" t="T13" r="T14" b="T15"/>
              <a:pathLst>
                <a:path w="304800" h="228600">
                  <a:moveTo>
                    <a:pt x="40401" y="94275"/>
                  </a:moveTo>
                  <a:lnTo>
                    <a:pt x="132375" y="94275"/>
                  </a:lnTo>
                  <a:lnTo>
                    <a:pt x="132375" y="30301"/>
                  </a:lnTo>
                  <a:lnTo>
                    <a:pt x="172425" y="30301"/>
                  </a:lnTo>
                  <a:lnTo>
                    <a:pt x="172425" y="94275"/>
                  </a:lnTo>
                  <a:lnTo>
                    <a:pt x="264399" y="94275"/>
                  </a:lnTo>
                  <a:lnTo>
                    <a:pt x="264399" y="134325"/>
                  </a:lnTo>
                  <a:lnTo>
                    <a:pt x="172425" y="134325"/>
                  </a:lnTo>
                  <a:lnTo>
                    <a:pt x="172425" y="198299"/>
                  </a:lnTo>
                  <a:lnTo>
                    <a:pt x="132375" y="198299"/>
                  </a:lnTo>
                  <a:lnTo>
                    <a:pt x="132375" y="134325"/>
                  </a:lnTo>
                  <a:lnTo>
                    <a:pt x="40401" y="134325"/>
                  </a:lnTo>
                  <a:close/>
                </a:path>
              </a:pathLst>
            </a:custGeom>
            <a:gradFill rotWithShape="1">
              <a:gsLst>
                <a:gs pos="0">
                  <a:srgbClr val="9B2D2A"/>
                </a:gs>
                <a:gs pos="80000">
                  <a:srgbClr val="CB3D3A"/>
                </a:gs>
                <a:gs pos="100000">
                  <a:srgbClr val="CE3B37"/>
                </a:gs>
              </a:gsLst>
              <a:lin ang="16200000"/>
            </a:gradFill>
            <a:ln w="9525" algn="ctr">
              <a:solidFill>
                <a:srgbClr val="BE4B48"/>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 name="Equal 33">
              <a:extLst>
                <a:ext uri="{FF2B5EF4-FFF2-40B4-BE49-F238E27FC236}">
                  <a16:creationId xmlns:a16="http://schemas.microsoft.com/office/drawing/2014/main" id="{FD82CD11-A8FB-4984-8B22-B0F6207FF88E}"/>
                </a:ext>
              </a:extLst>
            </p:cNvPr>
            <p:cNvSpPr>
              <a:spLocks noChangeArrowheads="1"/>
            </p:cNvSpPr>
            <p:nvPr/>
          </p:nvSpPr>
          <p:spPr bwMode="auto">
            <a:xfrm>
              <a:off x="3888" y="1110"/>
              <a:ext cx="192" cy="192"/>
            </a:xfrm>
            <a:custGeom>
              <a:avLst/>
              <a:gdLst>
                <a:gd name="T0" fmla="*/ 264399 w 304800"/>
                <a:gd name="T1" fmla="*/ 98633 h 304800"/>
                <a:gd name="T2" fmla="*/ 264399 w 304800"/>
                <a:gd name="T3" fmla="*/ 206167 h 304800"/>
                <a:gd name="T4" fmla="*/ 152400 w 304800"/>
                <a:gd name="T5" fmla="*/ 242011 h 304800"/>
                <a:gd name="T6" fmla="*/ 40401 w 304800"/>
                <a:gd name="T7" fmla="*/ 98633 h 304800"/>
                <a:gd name="T8" fmla="*/ 40401 w 304800"/>
                <a:gd name="T9" fmla="*/ 206167 h 304800"/>
                <a:gd name="T10" fmla="*/ 152400 w 304800"/>
                <a:gd name="T11" fmla="*/ 62789 h 304800"/>
                <a:gd name="T12" fmla="*/ 0 60000 65536"/>
                <a:gd name="T13" fmla="*/ 0 60000 65536"/>
                <a:gd name="T14" fmla="*/ 5898240 60000 65536"/>
                <a:gd name="T15" fmla="*/ 11796480 60000 65536"/>
                <a:gd name="T16" fmla="*/ 11796480 60000 65536"/>
                <a:gd name="T17" fmla="*/ 17694720 60000 65536"/>
                <a:gd name="T18" fmla="*/ 40401 w 304800"/>
                <a:gd name="T19" fmla="*/ 62789 h 304800"/>
                <a:gd name="T20" fmla="*/ 264399 w 304800"/>
                <a:gd name="T21" fmla="*/ 242011 h 304800"/>
              </a:gdLst>
              <a:ahLst/>
              <a:cxnLst>
                <a:cxn ang="T12">
                  <a:pos x="T0" y="T1"/>
                </a:cxn>
                <a:cxn ang="T13">
                  <a:pos x="T2" y="T3"/>
                </a:cxn>
                <a:cxn ang="T14">
                  <a:pos x="T4" y="T5"/>
                </a:cxn>
                <a:cxn ang="T15">
                  <a:pos x="T6" y="T7"/>
                </a:cxn>
                <a:cxn ang="T16">
                  <a:pos x="T8" y="T9"/>
                </a:cxn>
                <a:cxn ang="T17">
                  <a:pos x="T10" y="T11"/>
                </a:cxn>
              </a:cxnLst>
              <a:rect l="T18" t="T19" r="T20" b="T21"/>
              <a:pathLst>
                <a:path w="304800" h="304800">
                  <a:moveTo>
                    <a:pt x="40401" y="62789"/>
                  </a:moveTo>
                  <a:lnTo>
                    <a:pt x="264399" y="62789"/>
                  </a:lnTo>
                  <a:lnTo>
                    <a:pt x="264399" y="134478"/>
                  </a:lnTo>
                  <a:lnTo>
                    <a:pt x="40401" y="134478"/>
                  </a:lnTo>
                  <a:close/>
                  <a:moveTo>
                    <a:pt x="40401" y="170322"/>
                  </a:moveTo>
                  <a:lnTo>
                    <a:pt x="264399" y="170322"/>
                  </a:lnTo>
                  <a:lnTo>
                    <a:pt x="264399" y="242011"/>
                  </a:lnTo>
                  <a:lnTo>
                    <a:pt x="40401" y="242011"/>
                  </a:lnTo>
                  <a:close/>
                </a:path>
              </a:pathLst>
            </a:custGeom>
            <a:gradFill rotWithShape="1">
              <a:gsLst>
                <a:gs pos="0">
                  <a:srgbClr val="9B2D2A"/>
                </a:gs>
                <a:gs pos="80000">
                  <a:srgbClr val="CB3D3A"/>
                </a:gs>
                <a:gs pos="100000">
                  <a:srgbClr val="CE3B37"/>
                </a:gs>
              </a:gsLst>
              <a:lin ang="16200000"/>
            </a:gradFill>
            <a:ln w="9525" algn="ctr">
              <a:solidFill>
                <a:srgbClr val="BE4B48"/>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latin typeface="+mn-lt"/>
              </a:endParaRPr>
            </a:p>
          </p:txBody>
        </p:sp>
        <p:sp>
          <p:nvSpPr>
            <p:cNvPr id="35" name="Oval 34">
              <a:extLst>
                <a:ext uri="{FF2B5EF4-FFF2-40B4-BE49-F238E27FC236}">
                  <a16:creationId xmlns:a16="http://schemas.microsoft.com/office/drawing/2014/main" id="{FC2CF414-D25E-4D8F-865D-8B06D956792B}"/>
                </a:ext>
              </a:extLst>
            </p:cNvPr>
            <p:cNvSpPr/>
            <p:nvPr/>
          </p:nvSpPr>
          <p:spPr>
            <a:xfrm>
              <a:off x="4272" y="2406"/>
              <a:ext cx="1296" cy="576"/>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100" dirty="0">
                  <a:solidFill>
                    <a:srgbClr val="002060"/>
                  </a:solidFill>
                  <a:latin typeface="Arial" pitchFamily="34" charset="0"/>
                  <a:cs typeface="Arial" pitchFamily="34" charset="0"/>
                </a:rPr>
                <a:t>Building Level </a:t>
              </a:r>
            </a:p>
            <a:p>
              <a:pPr algn="ctr" fontAlgn="auto">
                <a:spcBef>
                  <a:spcPts val="0"/>
                </a:spcBef>
                <a:spcAft>
                  <a:spcPts val="0"/>
                </a:spcAft>
                <a:defRPr/>
              </a:pPr>
              <a:r>
                <a:rPr lang="en-US" sz="1100" dirty="0">
                  <a:solidFill>
                    <a:srgbClr val="002060"/>
                  </a:solidFill>
                  <a:latin typeface="Arial" pitchFamily="34" charset="0"/>
                  <a:cs typeface="Arial" pitchFamily="34" charset="0"/>
                </a:rPr>
                <a:t>Educational Program </a:t>
              </a:r>
            </a:p>
            <a:p>
              <a:pPr algn="ctr" fontAlgn="auto">
                <a:spcBef>
                  <a:spcPts val="0"/>
                </a:spcBef>
                <a:spcAft>
                  <a:spcPts val="0"/>
                </a:spcAft>
                <a:defRPr/>
              </a:pPr>
              <a:r>
                <a:rPr lang="en-US" sz="1100" dirty="0">
                  <a:solidFill>
                    <a:srgbClr val="002060"/>
                  </a:solidFill>
                  <a:latin typeface="Arial" pitchFamily="34" charset="0"/>
                  <a:cs typeface="Arial" pitchFamily="34" charset="0"/>
                </a:rPr>
                <a:t>Data-Driven Goals </a:t>
              </a:r>
            </a:p>
          </p:txBody>
        </p:sp>
        <p:sp>
          <p:nvSpPr>
            <p:cNvPr id="37" name="TextBox 36">
              <a:extLst>
                <a:ext uri="{FF2B5EF4-FFF2-40B4-BE49-F238E27FC236}">
                  <a16:creationId xmlns:a16="http://schemas.microsoft.com/office/drawing/2014/main" id="{4E3158D8-FA42-43B7-96ED-8C1714517100}"/>
                </a:ext>
              </a:extLst>
            </p:cNvPr>
            <p:cNvSpPr txBox="1">
              <a:spLocks noChangeArrowheads="1"/>
            </p:cNvSpPr>
            <p:nvPr/>
          </p:nvSpPr>
          <p:spPr bwMode="auto">
            <a:xfrm>
              <a:off x="3072" y="2600"/>
              <a:ext cx="864" cy="632"/>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headEnd/>
              <a:tailEnd/>
            </a:ln>
            <a:effectLst>
              <a:outerShdw dist="20000" dir="5400000" rotWithShape="0">
                <a:srgbClr val="808080">
                  <a:alpha val="37999"/>
                </a:srgbClr>
              </a:outerShdw>
            </a:effectLst>
          </p:spPr>
          <p:txBody>
            <a:bodyPr>
              <a:spAutoFit/>
            </a:bodyPr>
            <a:lstStyle/>
            <a:p>
              <a:pPr algn="ctr" fontAlgn="auto">
                <a:spcBef>
                  <a:spcPts val="0"/>
                </a:spcBef>
                <a:spcAft>
                  <a:spcPts val="0"/>
                </a:spcAft>
                <a:defRPr/>
              </a:pPr>
              <a:r>
                <a:rPr lang="en-US" sz="1100" b="1" dirty="0">
                  <a:solidFill>
                    <a:schemeClr val="dk1"/>
                  </a:solidFill>
                  <a:effectLst>
                    <a:outerShdw blurRad="38100" dist="38100" dir="2700000" algn="tl">
                      <a:srgbClr val="000000">
                        <a:alpha val="43137"/>
                      </a:srgbClr>
                    </a:outerShdw>
                  </a:effectLst>
                  <a:cs typeface="Arial" pitchFamily="34" charset="0"/>
                </a:rPr>
                <a:t>Building Level Systemic Assessment to Gather Context Specific Data</a:t>
              </a:r>
            </a:p>
          </p:txBody>
        </p:sp>
        <p:sp>
          <p:nvSpPr>
            <p:cNvPr id="41" name="Oval 40">
              <a:extLst>
                <a:ext uri="{FF2B5EF4-FFF2-40B4-BE49-F238E27FC236}">
                  <a16:creationId xmlns:a16="http://schemas.microsoft.com/office/drawing/2014/main" id="{D6670580-A0B9-4BB1-B924-EE0ADC91B384}"/>
                </a:ext>
              </a:extLst>
            </p:cNvPr>
            <p:cNvSpPr/>
            <p:nvPr/>
          </p:nvSpPr>
          <p:spPr>
            <a:xfrm>
              <a:off x="48" y="2886"/>
              <a:ext cx="1632" cy="624"/>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000" dirty="0">
                  <a:solidFill>
                    <a:srgbClr val="FF0000"/>
                  </a:solidFill>
                  <a:latin typeface="Arial" pitchFamily="34" charset="0"/>
                  <a:cs typeface="Arial" pitchFamily="34" charset="0"/>
                </a:rPr>
                <a:t>Building  Level </a:t>
              </a:r>
            </a:p>
            <a:p>
              <a:pPr algn="ctr" fontAlgn="auto">
                <a:spcBef>
                  <a:spcPts val="0"/>
                </a:spcBef>
                <a:spcAft>
                  <a:spcPts val="0"/>
                </a:spcAft>
                <a:defRPr/>
              </a:pPr>
              <a:r>
                <a:rPr lang="en-US" sz="1000" dirty="0">
                  <a:solidFill>
                    <a:srgbClr val="FF0000"/>
                  </a:solidFill>
                  <a:latin typeface="Arial" pitchFamily="34" charset="0"/>
                  <a:cs typeface="Arial" pitchFamily="34" charset="0"/>
                </a:rPr>
                <a:t>Developmentally Focused School Counseling Program Mission</a:t>
              </a:r>
            </a:p>
          </p:txBody>
        </p:sp>
        <p:sp>
          <p:nvSpPr>
            <p:cNvPr id="42" name="Oval 41">
              <a:extLst>
                <a:ext uri="{FF2B5EF4-FFF2-40B4-BE49-F238E27FC236}">
                  <a16:creationId xmlns:a16="http://schemas.microsoft.com/office/drawing/2014/main" id="{843B826D-9FD9-4A78-B94C-E4A51984B4CE}"/>
                </a:ext>
              </a:extLst>
            </p:cNvPr>
            <p:cNvSpPr/>
            <p:nvPr/>
          </p:nvSpPr>
          <p:spPr>
            <a:xfrm>
              <a:off x="96" y="2262"/>
              <a:ext cx="1632" cy="67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100" dirty="0">
                  <a:solidFill>
                    <a:srgbClr val="002060"/>
                  </a:solidFill>
                  <a:latin typeface="Arial" pitchFamily="34" charset="0"/>
                  <a:cs typeface="Arial" pitchFamily="34" charset="0"/>
                </a:rPr>
                <a:t>Building Level </a:t>
              </a:r>
            </a:p>
            <a:p>
              <a:pPr algn="ctr" fontAlgn="auto">
                <a:spcBef>
                  <a:spcPts val="0"/>
                </a:spcBef>
                <a:spcAft>
                  <a:spcPts val="0"/>
                </a:spcAft>
                <a:defRPr/>
              </a:pPr>
              <a:r>
                <a:rPr lang="en-US" sz="1100" dirty="0">
                  <a:solidFill>
                    <a:srgbClr val="002060"/>
                  </a:solidFill>
                  <a:latin typeface="Arial" pitchFamily="34" charset="0"/>
                  <a:cs typeface="Arial" pitchFamily="34" charset="0"/>
                </a:rPr>
                <a:t>Developmentally Focused Educational Program Mission</a:t>
              </a:r>
            </a:p>
          </p:txBody>
        </p:sp>
        <p:sp>
          <p:nvSpPr>
            <p:cNvPr id="43" name="Plus 42">
              <a:extLst>
                <a:ext uri="{FF2B5EF4-FFF2-40B4-BE49-F238E27FC236}">
                  <a16:creationId xmlns:a16="http://schemas.microsoft.com/office/drawing/2014/main" id="{613D61CF-CC6F-46AF-B700-F7B721C7FFEE}"/>
                </a:ext>
              </a:extLst>
            </p:cNvPr>
            <p:cNvSpPr/>
            <p:nvPr/>
          </p:nvSpPr>
          <p:spPr>
            <a:xfrm>
              <a:off x="1632" y="2838"/>
              <a:ext cx="192" cy="144"/>
            </a:xfrm>
            <a:prstGeom prst="mathPlus">
              <a:avLst>
                <a:gd name="adj1" fmla="val 17520"/>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44" name="TextBox 43">
              <a:extLst>
                <a:ext uri="{FF2B5EF4-FFF2-40B4-BE49-F238E27FC236}">
                  <a16:creationId xmlns:a16="http://schemas.microsoft.com/office/drawing/2014/main" id="{3EEF07E0-C7C9-425F-ACB8-0F6471E33D24}"/>
                </a:ext>
              </a:extLst>
            </p:cNvPr>
            <p:cNvSpPr txBox="1">
              <a:spLocks noChangeArrowheads="1"/>
            </p:cNvSpPr>
            <p:nvPr/>
          </p:nvSpPr>
          <p:spPr bwMode="auto">
            <a:xfrm>
              <a:off x="1920" y="2641"/>
              <a:ext cx="812" cy="519"/>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headEnd/>
              <a:tailEnd/>
            </a:ln>
            <a:effectLst>
              <a:outerShdw dist="20000" dir="5400000" rotWithShape="0">
                <a:srgbClr val="808080">
                  <a:alpha val="37999"/>
                </a:srgbClr>
              </a:outerShdw>
            </a:effectLst>
          </p:spPr>
          <p:txBody>
            <a:bodyPr>
              <a:spAutoFit/>
            </a:bodyPr>
            <a:lstStyle/>
            <a:p>
              <a:pPr algn="ctr" fontAlgn="auto">
                <a:spcBef>
                  <a:spcPts val="0"/>
                </a:spcBef>
                <a:spcAft>
                  <a:spcPts val="0"/>
                </a:spcAft>
                <a:defRPr/>
              </a:pPr>
              <a:r>
                <a:rPr lang="en-US" sz="1100" b="1" i="1" dirty="0">
                  <a:effectLst>
                    <a:outerShdw blurRad="38100" dist="38100" dir="2700000" algn="tl">
                      <a:srgbClr val="000000">
                        <a:alpha val="43137"/>
                      </a:srgbClr>
                    </a:outerShdw>
                  </a:effectLst>
                  <a:cs typeface="Arial" pitchFamily="34" charset="0"/>
                </a:rPr>
                <a:t>Integration with District Level  Mission and Goals</a:t>
              </a:r>
            </a:p>
          </p:txBody>
        </p:sp>
        <p:sp>
          <p:nvSpPr>
            <p:cNvPr id="45" name="Plus 44">
              <a:extLst>
                <a:ext uri="{FF2B5EF4-FFF2-40B4-BE49-F238E27FC236}">
                  <a16:creationId xmlns:a16="http://schemas.microsoft.com/office/drawing/2014/main" id="{2E7F27B7-6A7C-43B7-9030-441DFF60F4DC}"/>
                </a:ext>
              </a:extLst>
            </p:cNvPr>
            <p:cNvSpPr/>
            <p:nvPr/>
          </p:nvSpPr>
          <p:spPr>
            <a:xfrm>
              <a:off x="2832" y="2838"/>
              <a:ext cx="192" cy="144"/>
            </a:xfrm>
            <a:prstGeom prst="mathPlus">
              <a:avLst>
                <a:gd name="adj1" fmla="val 17520"/>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49" name="Oval 48">
              <a:extLst>
                <a:ext uri="{FF2B5EF4-FFF2-40B4-BE49-F238E27FC236}">
                  <a16:creationId xmlns:a16="http://schemas.microsoft.com/office/drawing/2014/main" id="{805C9E4E-55CB-43E9-91CA-C828CB751922}"/>
                </a:ext>
              </a:extLst>
            </p:cNvPr>
            <p:cNvSpPr/>
            <p:nvPr/>
          </p:nvSpPr>
          <p:spPr>
            <a:xfrm>
              <a:off x="4272" y="2982"/>
              <a:ext cx="1296" cy="576"/>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100" dirty="0">
                  <a:solidFill>
                    <a:srgbClr val="FF0000"/>
                  </a:solidFill>
                  <a:latin typeface="Arial" pitchFamily="34" charset="0"/>
                  <a:cs typeface="Arial" pitchFamily="34" charset="0"/>
                </a:rPr>
                <a:t>Building Level </a:t>
              </a:r>
            </a:p>
            <a:p>
              <a:pPr algn="ctr" fontAlgn="auto">
                <a:spcBef>
                  <a:spcPts val="0"/>
                </a:spcBef>
                <a:spcAft>
                  <a:spcPts val="0"/>
                </a:spcAft>
                <a:defRPr/>
              </a:pPr>
              <a:r>
                <a:rPr lang="en-US" sz="1100" dirty="0">
                  <a:solidFill>
                    <a:srgbClr val="FF0000"/>
                  </a:solidFill>
                  <a:latin typeface="Arial" pitchFamily="34" charset="0"/>
                  <a:cs typeface="Arial" pitchFamily="34" charset="0"/>
                </a:rPr>
                <a:t>School Counseling Program </a:t>
              </a:r>
            </a:p>
            <a:p>
              <a:pPr algn="ctr" fontAlgn="auto">
                <a:spcBef>
                  <a:spcPts val="0"/>
                </a:spcBef>
                <a:spcAft>
                  <a:spcPts val="0"/>
                </a:spcAft>
                <a:defRPr/>
              </a:pPr>
              <a:r>
                <a:rPr lang="en-US" sz="1100" dirty="0">
                  <a:solidFill>
                    <a:srgbClr val="FF0000"/>
                  </a:solidFill>
                  <a:latin typeface="Arial" pitchFamily="34" charset="0"/>
                  <a:cs typeface="Arial" pitchFamily="34" charset="0"/>
                </a:rPr>
                <a:t>Data-Driven Goals </a:t>
              </a:r>
            </a:p>
          </p:txBody>
        </p:sp>
        <p:sp>
          <p:nvSpPr>
            <p:cNvPr id="57" name="Down Arrow 56">
              <a:extLst>
                <a:ext uri="{FF2B5EF4-FFF2-40B4-BE49-F238E27FC236}">
                  <a16:creationId xmlns:a16="http://schemas.microsoft.com/office/drawing/2014/main" id="{696F5E8A-D6A1-4020-AA36-B7E67965BCAD}"/>
                </a:ext>
              </a:extLst>
            </p:cNvPr>
            <p:cNvSpPr/>
            <p:nvPr/>
          </p:nvSpPr>
          <p:spPr>
            <a:xfrm rot="2588309">
              <a:off x="4260" y="3448"/>
              <a:ext cx="168" cy="172"/>
            </a:xfrm>
            <a:prstGeom prst="downArrow">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p>
          </p:txBody>
        </p:sp>
        <p:sp>
          <p:nvSpPr>
            <p:cNvPr id="58" name="Hexagon 57">
              <a:extLst>
                <a:ext uri="{FF2B5EF4-FFF2-40B4-BE49-F238E27FC236}">
                  <a16:creationId xmlns:a16="http://schemas.microsoft.com/office/drawing/2014/main" id="{B65DEABF-68D7-4FCA-9E93-367557E134D8}"/>
                </a:ext>
              </a:extLst>
            </p:cNvPr>
            <p:cNvSpPr/>
            <p:nvPr/>
          </p:nvSpPr>
          <p:spPr>
            <a:xfrm>
              <a:off x="528" y="3654"/>
              <a:ext cx="4416" cy="384"/>
            </a:xfrm>
            <a:prstGeom prst="hexagon">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600" b="1" dirty="0">
                  <a:solidFill>
                    <a:srgbClr val="AA947E"/>
                  </a:solidFill>
                  <a:latin typeface="Times New Roman" pitchFamily="28" charset="0"/>
                </a:rPr>
                <a:t>School Counseling Program Intervention and Implementation Individual School Counselor Performance</a:t>
              </a:r>
            </a:p>
          </p:txBody>
        </p:sp>
      </p:grpSp>
      <p:sp>
        <p:nvSpPr>
          <p:cNvPr id="30723" name="Slide Number Placeholder 25">
            <a:extLst>
              <a:ext uri="{FF2B5EF4-FFF2-40B4-BE49-F238E27FC236}">
                <a16:creationId xmlns:a16="http://schemas.microsoft.com/office/drawing/2014/main" id="{7DB82209-AE83-41CF-97BB-1708C83DA6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EC2EC8-CF0E-4095-A9FE-01C4A156BB0C}" type="slidenum">
              <a:rPr lang="en-US" altLang="en-US">
                <a:solidFill>
                  <a:srgbClr val="663300"/>
                </a:solidFill>
                <a:latin typeface="Century Gothic" panose="020B0502020202020204" pitchFamily="34" charset="0"/>
              </a:rPr>
              <a:pPr/>
              <a:t>27</a:t>
            </a:fld>
            <a:endParaRPr lang="en-US" altLang="en-US">
              <a:solidFill>
                <a:srgbClr val="663300"/>
              </a:solidFill>
              <a:latin typeface="Century Gothic" panose="020B0502020202020204" pitchFamily="34" charset="0"/>
            </a:endParaRPr>
          </a:p>
        </p:txBody>
      </p:sp>
      <p:sp>
        <p:nvSpPr>
          <p:cNvPr id="30724" name="Footer Placeholder 26">
            <a:extLst>
              <a:ext uri="{FF2B5EF4-FFF2-40B4-BE49-F238E27FC236}">
                <a16:creationId xmlns:a16="http://schemas.microsoft.com/office/drawing/2014/main" id="{F5DCD198-3FCA-4B97-8B26-F731D43086A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97F2A37-EB6E-4153-BCC3-02647315E146}"/>
              </a:ext>
            </a:extLst>
          </p:cNvPr>
          <p:cNvSpPr>
            <a:spLocks noGrp="1" noChangeArrowheads="1"/>
          </p:cNvSpPr>
          <p:nvPr>
            <p:ph type="title" idx="4294967295"/>
          </p:nvPr>
        </p:nvSpPr>
        <p:spPr>
          <a:xfrm>
            <a:off x="817563" y="381000"/>
            <a:ext cx="7793037" cy="846138"/>
          </a:xfrm>
        </p:spPr>
        <p:txBody>
          <a:bodyPr anchor="ctr"/>
          <a:lstStyle/>
          <a:p>
            <a:pPr algn="ctr" eaLnBrk="1" hangingPunct="1"/>
            <a:r>
              <a:rPr lang="en-US" altLang="en-US" sz="4000"/>
              <a:t>Structure/Delivery</a:t>
            </a:r>
          </a:p>
        </p:txBody>
      </p:sp>
      <p:sp>
        <p:nvSpPr>
          <p:cNvPr id="31747" name="Rectangle 3">
            <a:extLst>
              <a:ext uri="{FF2B5EF4-FFF2-40B4-BE49-F238E27FC236}">
                <a16:creationId xmlns:a16="http://schemas.microsoft.com/office/drawing/2014/main" id="{7B5EFC8B-2D2C-4081-8EF7-A8C5E851D2DB}"/>
              </a:ext>
            </a:extLst>
          </p:cNvPr>
          <p:cNvSpPr>
            <a:spLocks noGrp="1" noChangeArrowheads="1"/>
          </p:cNvSpPr>
          <p:nvPr>
            <p:ph type="body" idx="4294967295"/>
          </p:nvPr>
        </p:nvSpPr>
        <p:spPr>
          <a:xfrm>
            <a:off x="533400" y="1371600"/>
            <a:ext cx="8229600" cy="3352800"/>
          </a:xfrm>
        </p:spPr>
        <p:txBody>
          <a:bodyPr/>
          <a:lstStyle/>
          <a:p>
            <a:pPr eaLnBrk="1" hangingPunct="1"/>
            <a:r>
              <a:rPr lang="en-US" altLang="en-US" sz="2800"/>
              <a:t>Schools are systems in which standards-based educational programs are delivered across the entire school community using multi-level initiatives.</a:t>
            </a:r>
          </a:p>
          <a:p>
            <a:pPr eaLnBrk="1" hangingPunct="1"/>
            <a:r>
              <a:rPr lang="en-US" altLang="en-US" sz="2800"/>
              <a:t>School counseling programs need to have a structure/delivery process that mirrors system-level reality.</a:t>
            </a:r>
          </a:p>
        </p:txBody>
      </p:sp>
      <p:pic>
        <p:nvPicPr>
          <p:cNvPr id="31748" name="Picture 4" descr="PE03254_">
            <a:extLst>
              <a:ext uri="{FF2B5EF4-FFF2-40B4-BE49-F238E27FC236}">
                <a16:creationId xmlns:a16="http://schemas.microsoft.com/office/drawing/2014/main" id="{785B9B43-EDB2-446F-B998-7EDC36DCB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419600"/>
            <a:ext cx="16002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4">
            <a:extLst>
              <a:ext uri="{FF2B5EF4-FFF2-40B4-BE49-F238E27FC236}">
                <a16:creationId xmlns:a16="http://schemas.microsoft.com/office/drawing/2014/main" id="{45575BC5-2522-4CA9-A89F-CE92744E75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932873-ACEB-42D3-B3D7-C55454C74A66}" type="slidenum">
              <a:rPr lang="en-US" altLang="en-US">
                <a:solidFill>
                  <a:srgbClr val="663300"/>
                </a:solidFill>
                <a:latin typeface="Century Gothic" panose="020B0502020202020204" pitchFamily="34" charset="0"/>
              </a:rPr>
              <a:pPr/>
              <a:t>28</a:t>
            </a:fld>
            <a:endParaRPr lang="en-US" altLang="en-US">
              <a:solidFill>
                <a:srgbClr val="663300"/>
              </a:solidFill>
              <a:latin typeface="Century Gothic" panose="020B0502020202020204" pitchFamily="34" charset="0"/>
            </a:endParaRPr>
          </a:p>
        </p:txBody>
      </p:sp>
      <p:sp>
        <p:nvSpPr>
          <p:cNvPr id="31750" name="Footer Placeholder 5">
            <a:extLst>
              <a:ext uri="{FF2B5EF4-FFF2-40B4-BE49-F238E27FC236}">
                <a16:creationId xmlns:a16="http://schemas.microsoft.com/office/drawing/2014/main" id="{F950F8D6-75EF-4C11-8025-4D7AC488E04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EB33DC0-1B78-42EE-ADE1-42C77A61ACD3}"/>
              </a:ext>
            </a:extLst>
          </p:cNvPr>
          <p:cNvSpPr>
            <a:spLocks noGrp="1" noChangeArrowheads="1"/>
          </p:cNvSpPr>
          <p:nvPr>
            <p:ph type="title" idx="4294967295"/>
          </p:nvPr>
        </p:nvSpPr>
        <p:spPr>
          <a:xfrm>
            <a:off x="838200" y="457200"/>
            <a:ext cx="7793038" cy="1143000"/>
          </a:xfrm>
        </p:spPr>
        <p:txBody>
          <a:bodyPr anchor="ctr"/>
          <a:lstStyle/>
          <a:p>
            <a:pPr algn="ctr" eaLnBrk="1" hangingPunct="1"/>
            <a:r>
              <a:rPr lang="en-US" altLang="en-US" sz="3800"/>
              <a:t>Delivery – Implementation at Multiple Levels</a:t>
            </a:r>
          </a:p>
        </p:txBody>
      </p:sp>
      <p:sp>
        <p:nvSpPr>
          <p:cNvPr id="32771" name="Rectangle 3">
            <a:extLst>
              <a:ext uri="{FF2B5EF4-FFF2-40B4-BE49-F238E27FC236}">
                <a16:creationId xmlns:a16="http://schemas.microsoft.com/office/drawing/2014/main" id="{A7322E86-465C-4D9D-B567-17B11E5E022F}"/>
              </a:ext>
            </a:extLst>
          </p:cNvPr>
          <p:cNvSpPr>
            <a:spLocks noGrp="1" noChangeArrowheads="1"/>
          </p:cNvSpPr>
          <p:nvPr>
            <p:ph type="body" sz="half" idx="4294967295"/>
          </p:nvPr>
        </p:nvSpPr>
        <p:spPr>
          <a:xfrm>
            <a:off x="609600" y="1828800"/>
            <a:ext cx="4191000" cy="4495800"/>
          </a:xfrm>
        </p:spPr>
        <p:txBody>
          <a:bodyPr/>
          <a:lstStyle/>
          <a:p>
            <a:pPr eaLnBrk="1" hangingPunct="1"/>
            <a:r>
              <a:rPr lang="en-US" altLang="en-US" sz="2800"/>
              <a:t>Levels of intervention</a:t>
            </a:r>
          </a:p>
          <a:p>
            <a:pPr lvl="1" eaLnBrk="1" hangingPunct="1"/>
            <a:r>
              <a:rPr lang="en-US" altLang="en-US" sz="2400"/>
              <a:t>Individual</a:t>
            </a:r>
          </a:p>
          <a:p>
            <a:pPr lvl="1" eaLnBrk="1" hangingPunct="1"/>
            <a:r>
              <a:rPr lang="en-US" altLang="en-US" sz="2400"/>
              <a:t>Group</a:t>
            </a:r>
          </a:p>
          <a:p>
            <a:pPr lvl="1" eaLnBrk="1" hangingPunct="1"/>
            <a:r>
              <a:rPr lang="en-US" altLang="en-US" sz="2400"/>
              <a:t>Classroom</a:t>
            </a:r>
          </a:p>
          <a:p>
            <a:pPr lvl="1" eaLnBrk="1" hangingPunct="1"/>
            <a:r>
              <a:rPr lang="en-US" altLang="en-US" sz="2400"/>
              <a:t>Grade-level</a:t>
            </a:r>
          </a:p>
          <a:p>
            <a:pPr lvl="1" eaLnBrk="1" hangingPunct="1"/>
            <a:r>
              <a:rPr lang="en-US" altLang="en-US" sz="2400"/>
              <a:t>School-wide</a:t>
            </a:r>
          </a:p>
          <a:p>
            <a:pPr lvl="1" eaLnBrk="1" hangingPunct="1"/>
            <a:r>
              <a:rPr lang="en-US" altLang="en-US" sz="2400"/>
              <a:t>District</a:t>
            </a:r>
          </a:p>
          <a:p>
            <a:pPr lvl="1" eaLnBrk="1" hangingPunct="1"/>
            <a:r>
              <a:rPr lang="en-US" altLang="en-US" sz="2400"/>
              <a:t>Home/family</a:t>
            </a:r>
          </a:p>
          <a:p>
            <a:pPr lvl="1" eaLnBrk="1" hangingPunct="1"/>
            <a:r>
              <a:rPr lang="en-US" altLang="en-US" sz="2400"/>
              <a:t>Community/society</a:t>
            </a:r>
          </a:p>
        </p:txBody>
      </p:sp>
      <p:sp>
        <p:nvSpPr>
          <p:cNvPr id="32772" name="Slide Number Placeholder 3">
            <a:extLst>
              <a:ext uri="{FF2B5EF4-FFF2-40B4-BE49-F238E27FC236}">
                <a16:creationId xmlns:a16="http://schemas.microsoft.com/office/drawing/2014/main" id="{881A5650-FF5B-42A3-ACA4-40B6BDBE0C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93E9DC-4D54-46AA-B94D-B8DF16B21B43}" type="slidenum">
              <a:rPr lang="en-US" altLang="en-US">
                <a:solidFill>
                  <a:srgbClr val="663300"/>
                </a:solidFill>
                <a:latin typeface="Century Gothic" panose="020B0502020202020204" pitchFamily="34" charset="0"/>
              </a:rPr>
              <a:pPr/>
              <a:t>29</a:t>
            </a:fld>
            <a:endParaRPr lang="en-US" altLang="en-US">
              <a:solidFill>
                <a:srgbClr val="663300"/>
              </a:solidFill>
              <a:latin typeface="Century Gothic" panose="020B0502020202020204" pitchFamily="34" charset="0"/>
            </a:endParaRPr>
          </a:p>
        </p:txBody>
      </p:sp>
      <p:sp>
        <p:nvSpPr>
          <p:cNvPr id="32773" name="Footer Placeholder 4">
            <a:extLst>
              <a:ext uri="{FF2B5EF4-FFF2-40B4-BE49-F238E27FC236}">
                <a16:creationId xmlns:a16="http://schemas.microsoft.com/office/drawing/2014/main" id="{6C59C01C-E2E5-4485-83C6-74FCA400B36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additive="base">
                                        <p:cTn id="11"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277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 calcmode="lin" valueType="num">
                                      <p:cBhvr additive="base">
                                        <p:cTn id="15"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277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 calcmode="lin" valueType="num">
                                      <p:cBhvr additive="base">
                                        <p:cTn id="19"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anim calcmode="lin" valueType="num">
                                      <p:cBhvr additive="base">
                                        <p:cTn id="23" dur="500" fill="hold"/>
                                        <p:tgtEl>
                                          <p:spTgt spid="3277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277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anim calcmode="lin" valueType="num">
                                      <p:cBhvr additive="base">
                                        <p:cTn id="27"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2771">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anim calcmode="lin" valueType="num">
                                      <p:cBhvr additive="base">
                                        <p:cTn id="31" dur="500" fill="hold"/>
                                        <p:tgtEl>
                                          <p:spTgt spid="3277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1">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771">
                                            <p:txEl>
                                              <p:pRg st="7" end="7"/>
                                            </p:txEl>
                                          </p:spTgt>
                                        </p:tgtEl>
                                        <p:attrNameLst>
                                          <p:attrName>style.visibility</p:attrName>
                                        </p:attrNameLst>
                                      </p:cBhvr>
                                      <p:to>
                                        <p:strVal val="visible"/>
                                      </p:to>
                                    </p:set>
                                    <p:anim calcmode="lin" valueType="num">
                                      <p:cBhvr additive="base">
                                        <p:cTn id="35" dur="500" fill="hold"/>
                                        <p:tgtEl>
                                          <p:spTgt spid="32771">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2771">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2771">
                                            <p:txEl>
                                              <p:pRg st="8" end="8"/>
                                            </p:txEl>
                                          </p:spTgt>
                                        </p:tgtEl>
                                        <p:attrNameLst>
                                          <p:attrName>style.visibility</p:attrName>
                                        </p:attrNameLst>
                                      </p:cBhvr>
                                      <p:to>
                                        <p:strVal val="visible"/>
                                      </p:to>
                                    </p:set>
                                    <p:anim calcmode="lin" valueType="num">
                                      <p:cBhvr additive="base">
                                        <p:cTn id="39" dur="500" fill="hold"/>
                                        <p:tgtEl>
                                          <p:spTgt spid="32771">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277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Content Placeholder 3">
            <a:extLst>
              <a:ext uri="{FF2B5EF4-FFF2-40B4-BE49-F238E27FC236}">
                <a16:creationId xmlns:a16="http://schemas.microsoft.com/office/drawing/2014/main" id="{63179B88-618D-4665-81E5-E621DA08521E}"/>
              </a:ext>
            </a:extLst>
          </p:cNvPr>
          <p:cNvPicPr>
            <a:picLocks noGrp="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33400" y="685800"/>
            <a:ext cx="8137525" cy="5486400"/>
          </a:xfrm>
        </p:spPr>
      </p:pic>
      <p:sp>
        <p:nvSpPr>
          <p:cNvPr id="6147" name="Slide Number Placeholder 3">
            <a:extLst>
              <a:ext uri="{FF2B5EF4-FFF2-40B4-BE49-F238E27FC236}">
                <a16:creationId xmlns:a16="http://schemas.microsoft.com/office/drawing/2014/main" id="{DFCF329E-3CD9-41CD-9A5A-E86C745612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B06FC4-D04D-4212-8F37-DC5B01EA0DC6}" type="slidenum">
              <a:rPr lang="en-US" altLang="en-US">
                <a:solidFill>
                  <a:srgbClr val="663300"/>
                </a:solidFill>
                <a:latin typeface="Century Gothic" panose="020B0502020202020204" pitchFamily="34" charset="0"/>
              </a:rPr>
              <a:pPr/>
              <a:t>3</a:t>
            </a:fld>
            <a:endParaRPr lang="en-US" altLang="en-US">
              <a:solidFill>
                <a:srgbClr val="663300"/>
              </a:solidFill>
              <a:latin typeface="Century Gothic" panose="020B0502020202020204" pitchFamily="34" charset="0"/>
            </a:endParaRPr>
          </a:p>
        </p:txBody>
      </p:sp>
      <p:sp>
        <p:nvSpPr>
          <p:cNvPr id="6148" name="Footer Placeholder 4">
            <a:extLst>
              <a:ext uri="{FF2B5EF4-FFF2-40B4-BE49-F238E27FC236}">
                <a16:creationId xmlns:a16="http://schemas.microsoft.com/office/drawing/2014/main" id="{31BD50F3-A7A6-4025-9486-729B5F40321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AA53349-1374-4B2C-9F1A-C7F07BF4F668}"/>
              </a:ext>
            </a:extLst>
          </p:cNvPr>
          <p:cNvSpPr/>
          <p:nvPr/>
        </p:nvSpPr>
        <p:spPr>
          <a:xfrm>
            <a:off x="1752600" y="381000"/>
            <a:ext cx="5915025" cy="5291138"/>
          </a:xfrm>
          <a:prstGeom prst="ellipse">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Diagram 1">
            <a:extLst>
              <a:ext uri="{FF2B5EF4-FFF2-40B4-BE49-F238E27FC236}">
                <a16:creationId xmlns:a16="http://schemas.microsoft.com/office/drawing/2014/main" id="{97BD3D45-F606-4851-AC91-74B86552FBCC}"/>
              </a:ext>
            </a:extLst>
          </p:cNvPr>
          <p:cNvGraphicFramePr/>
          <p:nvPr/>
        </p:nvGraphicFramePr>
        <p:xfrm>
          <a:off x="838200" y="990600"/>
          <a:ext cx="7842731" cy="4894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6" name="TextBox 3">
            <a:extLst>
              <a:ext uri="{FF2B5EF4-FFF2-40B4-BE49-F238E27FC236}">
                <a16:creationId xmlns:a16="http://schemas.microsoft.com/office/drawing/2014/main" id="{B7FFF576-EAF1-4B1E-B709-E54674F4AA30}"/>
              </a:ext>
            </a:extLst>
          </p:cNvPr>
          <p:cNvSpPr txBox="1">
            <a:spLocks noChangeArrowheads="1"/>
          </p:cNvSpPr>
          <p:nvPr/>
        </p:nvSpPr>
        <p:spPr bwMode="auto">
          <a:xfrm>
            <a:off x="4038600" y="457200"/>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Community</a:t>
            </a:r>
          </a:p>
        </p:txBody>
      </p:sp>
      <p:sp>
        <p:nvSpPr>
          <p:cNvPr id="33797" name="Slide Number Placeholder 5">
            <a:extLst>
              <a:ext uri="{FF2B5EF4-FFF2-40B4-BE49-F238E27FC236}">
                <a16:creationId xmlns:a16="http://schemas.microsoft.com/office/drawing/2014/main" id="{4CEA49B0-22BA-4C8E-8656-8A29F39EB2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844B1B-32E8-427B-96AC-2B9E55DFB38B}" type="slidenum">
              <a:rPr lang="en-US" altLang="en-US">
                <a:solidFill>
                  <a:srgbClr val="663300"/>
                </a:solidFill>
                <a:latin typeface="Century Gothic" panose="020B0502020202020204" pitchFamily="34" charset="0"/>
              </a:rPr>
              <a:pPr/>
              <a:t>30</a:t>
            </a:fld>
            <a:endParaRPr lang="en-US" altLang="en-US">
              <a:solidFill>
                <a:srgbClr val="663300"/>
              </a:solidFill>
              <a:latin typeface="Century Gothic" panose="020B0502020202020204" pitchFamily="34" charset="0"/>
            </a:endParaRPr>
          </a:p>
        </p:txBody>
      </p:sp>
      <p:sp>
        <p:nvSpPr>
          <p:cNvPr id="33798" name="Footer Placeholder 6">
            <a:extLst>
              <a:ext uri="{FF2B5EF4-FFF2-40B4-BE49-F238E27FC236}">
                <a16:creationId xmlns:a16="http://schemas.microsoft.com/office/drawing/2014/main" id="{6CC9B9C2-13C5-43EF-AF1E-2F1E6EBF9CB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F37544F-99DC-4CE6-A645-B9E0B6F122E9}"/>
              </a:ext>
            </a:extLst>
          </p:cNvPr>
          <p:cNvSpPr>
            <a:spLocks noGrp="1" noChangeArrowheads="1"/>
          </p:cNvSpPr>
          <p:nvPr>
            <p:ph type="title" idx="4294967295"/>
          </p:nvPr>
        </p:nvSpPr>
        <p:spPr>
          <a:xfrm>
            <a:off x="838200" y="0"/>
            <a:ext cx="7793038" cy="1524000"/>
          </a:xfrm>
        </p:spPr>
        <p:txBody>
          <a:bodyPr anchor="ctr"/>
          <a:lstStyle/>
          <a:p>
            <a:pPr algn="ctr" eaLnBrk="1" hangingPunct="1"/>
            <a:r>
              <a:rPr lang="en-US" altLang="en-US" sz="3800"/>
              <a:t>Delivery – Implementation at Multiple Levels</a:t>
            </a:r>
          </a:p>
        </p:txBody>
      </p:sp>
      <p:sp>
        <p:nvSpPr>
          <p:cNvPr id="34819" name="Rectangle 3">
            <a:extLst>
              <a:ext uri="{FF2B5EF4-FFF2-40B4-BE49-F238E27FC236}">
                <a16:creationId xmlns:a16="http://schemas.microsoft.com/office/drawing/2014/main" id="{DC837E53-D6D5-4F8F-BB50-EAF5169825AD}"/>
              </a:ext>
            </a:extLst>
          </p:cNvPr>
          <p:cNvSpPr>
            <a:spLocks noGrp="1" noChangeArrowheads="1"/>
          </p:cNvSpPr>
          <p:nvPr>
            <p:ph type="body" sz="half" idx="4294967295"/>
          </p:nvPr>
        </p:nvSpPr>
        <p:spPr>
          <a:xfrm>
            <a:off x="609600" y="1752600"/>
            <a:ext cx="8153400" cy="4114800"/>
          </a:xfrm>
        </p:spPr>
        <p:txBody>
          <a:bodyPr/>
          <a:lstStyle/>
          <a:p>
            <a:pPr eaLnBrk="1" hangingPunct="1"/>
            <a:r>
              <a:rPr lang="en-US" altLang="en-US" sz="2600"/>
              <a:t>To deliver a program effectively, professional school counselors must possess the knowledge and skills to implement services in all levels of intervention so that program delivery is rigorous at all levels and is not compromised by limited professional school counselor knowledge or skill. </a:t>
            </a:r>
          </a:p>
          <a:p>
            <a:pPr eaLnBrk="1" hangingPunct="1"/>
            <a:r>
              <a:rPr lang="en-US" altLang="en-US" sz="2600"/>
              <a:t>This broader delivery of school counseling services exemplifies the systemic nature of the school counseling program. </a:t>
            </a:r>
          </a:p>
        </p:txBody>
      </p:sp>
      <p:sp>
        <p:nvSpPr>
          <p:cNvPr id="34820" name="Slide Number Placeholder 3">
            <a:extLst>
              <a:ext uri="{FF2B5EF4-FFF2-40B4-BE49-F238E27FC236}">
                <a16:creationId xmlns:a16="http://schemas.microsoft.com/office/drawing/2014/main" id="{D3B4154A-35ED-4EA4-9041-8501AFD0FE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1EC2A8-9F99-4770-BEEA-A2F07EF4A8AA}" type="slidenum">
              <a:rPr lang="en-US" altLang="en-US">
                <a:solidFill>
                  <a:srgbClr val="663300"/>
                </a:solidFill>
                <a:latin typeface="Century Gothic" panose="020B0502020202020204" pitchFamily="34" charset="0"/>
              </a:rPr>
              <a:pPr/>
              <a:t>31</a:t>
            </a:fld>
            <a:endParaRPr lang="en-US" altLang="en-US">
              <a:solidFill>
                <a:srgbClr val="663300"/>
              </a:solidFill>
              <a:latin typeface="Century Gothic" panose="020B0502020202020204" pitchFamily="34" charset="0"/>
            </a:endParaRPr>
          </a:p>
        </p:txBody>
      </p:sp>
      <p:sp>
        <p:nvSpPr>
          <p:cNvPr id="34821" name="Footer Placeholder 4">
            <a:extLst>
              <a:ext uri="{FF2B5EF4-FFF2-40B4-BE49-F238E27FC236}">
                <a16:creationId xmlns:a16="http://schemas.microsoft.com/office/drawing/2014/main" id="{EF570969-1EC8-412D-B350-2B4ECB5AFE9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E7FCD73-985D-43A2-BDE6-7E70406CF28B}"/>
              </a:ext>
            </a:extLst>
          </p:cNvPr>
          <p:cNvSpPr>
            <a:spLocks noGrp="1" noChangeArrowheads="1"/>
          </p:cNvSpPr>
          <p:nvPr>
            <p:ph type="title" idx="4294967295"/>
          </p:nvPr>
        </p:nvSpPr>
        <p:spPr>
          <a:xfrm>
            <a:off x="762000" y="533400"/>
            <a:ext cx="7793038" cy="922338"/>
          </a:xfrm>
        </p:spPr>
        <p:txBody>
          <a:bodyPr anchor="ctr"/>
          <a:lstStyle/>
          <a:p>
            <a:pPr algn="ctr" eaLnBrk="1" hangingPunct="1"/>
            <a:r>
              <a:rPr lang="en-US" altLang="en-US" sz="4000"/>
              <a:t>Outcomes/Results</a:t>
            </a:r>
          </a:p>
        </p:txBody>
      </p:sp>
      <p:sp>
        <p:nvSpPr>
          <p:cNvPr id="35843" name="Rectangle 3">
            <a:extLst>
              <a:ext uri="{FF2B5EF4-FFF2-40B4-BE49-F238E27FC236}">
                <a16:creationId xmlns:a16="http://schemas.microsoft.com/office/drawing/2014/main" id="{B43A93EF-D076-4182-806E-A7A2302222E4}"/>
              </a:ext>
            </a:extLst>
          </p:cNvPr>
          <p:cNvSpPr>
            <a:spLocks noGrp="1" noChangeArrowheads="1"/>
          </p:cNvSpPr>
          <p:nvPr>
            <p:ph type="body" idx="4294967295"/>
          </p:nvPr>
        </p:nvSpPr>
        <p:spPr>
          <a:xfrm>
            <a:off x="609600" y="1600200"/>
            <a:ext cx="8229600" cy="4114800"/>
          </a:xfrm>
        </p:spPr>
        <p:txBody>
          <a:bodyPr/>
          <a:lstStyle/>
          <a:p>
            <a:pPr eaLnBrk="1" hangingPunct="1"/>
            <a:r>
              <a:rPr lang="en-US" altLang="en-US" sz="2800"/>
              <a:t>A school counseling program that aligns with reporting categories of the educational program provides a ready-made data base to assist in conceptualizing and responding to the link between the educational program and the school counseling program.</a:t>
            </a:r>
          </a:p>
          <a:p>
            <a:pPr eaLnBrk="1" hangingPunct="1"/>
            <a:r>
              <a:rPr lang="en-US" altLang="en-US" sz="2800"/>
              <a:t>This linkage forms a collaborative and systemic integration in the accountability and results of both programs.</a:t>
            </a:r>
          </a:p>
        </p:txBody>
      </p:sp>
      <p:sp>
        <p:nvSpPr>
          <p:cNvPr id="35844" name="Slide Number Placeholder 3">
            <a:extLst>
              <a:ext uri="{FF2B5EF4-FFF2-40B4-BE49-F238E27FC236}">
                <a16:creationId xmlns:a16="http://schemas.microsoft.com/office/drawing/2014/main" id="{4015EF76-1AF6-425E-BD85-24D51B66EF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99CA08-93A3-474C-B383-B8410708A38A}" type="slidenum">
              <a:rPr lang="en-US" altLang="en-US">
                <a:solidFill>
                  <a:srgbClr val="663300"/>
                </a:solidFill>
                <a:latin typeface="Century Gothic" panose="020B0502020202020204" pitchFamily="34" charset="0"/>
              </a:rPr>
              <a:pPr/>
              <a:t>32</a:t>
            </a:fld>
            <a:endParaRPr lang="en-US" altLang="en-US">
              <a:solidFill>
                <a:srgbClr val="663300"/>
              </a:solidFill>
              <a:latin typeface="Century Gothic" panose="020B0502020202020204" pitchFamily="34" charset="0"/>
            </a:endParaRPr>
          </a:p>
        </p:txBody>
      </p:sp>
      <p:sp>
        <p:nvSpPr>
          <p:cNvPr id="35845" name="Footer Placeholder 4">
            <a:extLst>
              <a:ext uri="{FF2B5EF4-FFF2-40B4-BE49-F238E27FC236}">
                <a16:creationId xmlns:a16="http://schemas.microsoft.com/office/drawing/2014/main" id="{185BC387-FED7-4995-A565-17543BD3EF2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 name="Rectangle 2">
            <a:extLst>
              <a:ext uri="{FF2B5EF4-FFF2-40B4-BE49-F238E27FC236}">
                <a16:creationId xmlns:a16="http://schemas.microsoft.com/office/drawing/2014/main" id="{41BF19BE-FA70-4561-B4F2-577F4F2C8F45}"/>
              </a:ext>
            </a:extLst>
          </p:cNvPr>
          <p:cNvSpPr>
            <a:spLocks noGrp="1" noChangeArrowheads="1"/>
          </p:cNvSpPr>
          <p:nvPr>
            <p:ph type="title" idx="4294967295"/>
          </p:nvPr>
        </p:nvSpPr>
        <p:spPr>
          <a:xfrm>
            <a:off x="762000" y="152400"/>
            <a:ext cx="7793038" cy="1455738"/>
          </a:xfrm>
        </p:spPr>
        <p:txBody>
          <a:bodyPr anchor="ctr"/>
          <a:lstStyle/>
          <a:p>
            <a:pPr eaLnBrk="1" hangingPunct="1"/>
            <a:r>
              <a:rPr lang="en-US" altLang="en-US" sz="2800">
                <a:latin typeface="Serifa Std 45 Light" pitchFamily="18" charset="0"/>
              </a:rPr>
              <a:t>Vision: Social Justice</a:t>
            </a:r>
            <a:br>
              <a:rPr lang="en-US" altLang="en-US" sz="2800">
                <a:latin typeface="Serifa Std 45 Light" pitchFamily="18" charset="0"/>
              </a:rPr>
            </a:br>
            <a:r>
              <a:rPr lang="en-US" altLang="en-US" sz="2800">
                <a:latin typeface="Serifa Std 45 Light" pitchFamily="18" charset="0"/>
              </a:rPr>
              <a:t>Mission: Access and Equity</a:t>
            </a:r>
            <a:br>
              <a:rPr lang="en-US" altLang="en-US" sz="2800">
                <a:latin typeface="Serifa Std 45 Light" pitchFamily="18" charset="0"/>
              </a:rPr>
            </a:br>
            <a:r>
              <a:rPr lang="en-US" altLang="en-US" sz="2800">
                <a:latin typeface="Serifa Std 45 Light" pitchFamily="18" charset="0"/>
              </a:rPr>
              <a:t>Program: Data Driven</a:t>
            </a:r>
          </a:p>
        </p:txBody>
      </p:sp>
      <p:grpSp>
        <p:nvGrpSpPr>
          <p:cNvPr id="1069" name="Group 48">
            <a:extLst>
              <a:ext uri="{FF2B5EF4-FFF2-40B4-BE49-F238E27FC236}">
                <a16:creationId xmlns:a16="http://schemas.microsoft.com/office/drawing/2014/main" id="{CA1978F2-15EA-4185-ADE9-EB696835CA62}"/>
              </a:ext>
            </a:extLst>
          </p:cNvPr>
          <p:cNvGrpSpPr>
            <a:grpSpLocks/>
          </p:cNvGrpSpPr>
          <p:nvPr/>
        </p:nvGrpSpPr>
        <p:grpSpPr bwMode="auto">
          <a:xfrm>
            <a:off x="363538" y="1427163"/>
            <a:ext cx="9009062" cy="4745037"/>
            <a:chOff x="-59" y="960"/>
            <a:chExt cx="5867" cy="3383"/>
          </a:xfrm>
        </p:grpSpPr>
        <p:grpSp>
          <p:nvGrpSpPr>
            <p:cNvPr id="2" name="Diagram 2">
              <a:extLst>
                <a:ext uri="{FF2B5EF4-FFF2-40B4-BE49-F238E27FC236}">
                  <a16:creationId xmlns:a16="http://schemas.microsoft.com/office/drawing/2014/main" id="{EB02BE72-8A0F-4F58-9F32-3E3010AAA8F9}"/>
                </a:ext>
              </a:extLst>
            </p:cNvPr>
            <p:cNvGrpSpPr>
              <a:grpSpLocks noChangeAspect="1"/>
            </p:cNvGrpSpPr>
            <p:nvPr/>
          </p:nvGrpSpPr>
          <p:grpSpPr bwMode="auto">
            <a:xfrm>
              <a:off x="-59" y="960"/>
              <a:ext cx="5867" cy="3168"/>
              <a:chOff x="-59" y="960"/>
              <a:chExt cx="5867" cy="3168"/>
            </a:xfrm>
          </p:grpSpPr>
          <p:graphicFrame>
            <p:nvGraphicFramePr>
              <p:cNvPr id="27" name="Diagram 26">
                <a:extLst>
                  <a:ext uri="{FF2B5EF4-FFF2-40B4-BE49-F238E27FC236}">
                    <a16:creationId xmlns:a16="http://schemas.microsoft.com/office/drawing/2014/main" id="{82E4C7C4-40B6-4DBF-8E37-96138A0F3113}"/>
                  </a:ext>
                </a:extLst>
              </p:cNvPr>
              <p:cNvGraphicFramePr/>
              <p:nvPr/>
            </p:nvGraphicFramePr>
            <p:xfrm>
              <a:off x="-59" y="960"/>
              <a:ext cx="5867" cy="3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20">
                <a:extLst>
                  <a:ext uri="{FF2B5EF4-FFF2-40B4-BE49-F238E27FC236}">
                    <a16:creationId xmlns:a16="http://schemas.microsoft.com/office/drawing/2014/main" id="{B222D4BC-7860-4B77-951A-B77DA7E9F1B4}"/>
                  </a:ext>
                </a:extLst>
              </p:cNvPr>
              <p:cNvSpPr txBox="1">
                <a:spLocks noChangeArrowheads="1"/>
              </p:cNvSpPr>
              <p:nvPr/>
            </p:nvSpPr>
            <p:spPr bwMode="auto">
              <a:xfrm>
                <a:off x="2770" y="1114"/>
                <a:ext cx="119"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Text Box 21">
                <a:extLst>
                  <a:ext uri="{FF2B5EF4-FFF2-40B4-BE49-F238E27FC236}">
                    <a16:creationId xmlns:a16="http://schemas.microsoft.com/office/drawing/2014/main" id="{61C40FAA-E245-43D8-BBCD-C9E8536FE618}"/>
                  </a:ext>
                </a:extLst>
              </p:cNvPr>
              <p:cNvSpPr txBox="1">
                <a:spLocks noChangeArrowheads="1"/>
              </p:cNvSpPr>
              <p:nvPr/>
            </p:nvSpPr>
            <p:spPr bwMode="auto">
              <a:xfrm>
                <a:off x="2823" y="1289"/>
                <a:ext cx="216"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p:txBody>
          </p:sp>
          <p:sp>
            <p:nvSpPr>
              <p:cNvPr id="5" name="Text Box 22">
                <a:extLst>
                  <a:ext uri="{FF2B5EF4-FFF2-40B4-BE49-F238E27FC236}">
                    <a16:creationId xmlns:a16="http://schemas.microsoft.com/office/drawing/2014/main" id="{283C3E6A-141B-4A5E-B6A2-868371DC011F}"/>
                  </a:ext>
                </a:extLst>
              </p:cNvPr>
              <p:cNvSpPr txBox="1">
                <a:spLocks noChangeArrowheads="1"/>
              </p:cNvSpPr>
              <p:nvPr/>
            </p:nvSpPr>
            <p:spPr bwMode="auto">
              <a:xfrm>
                <a:off x="3604" y="1593"/>
                <a:ext cx="22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p:txBody>
          </p:sp>
          <p:sp>
            <p:nvSpPr>
              <p:cNvPr id="6" name="Text Box 23">
                <a:extLst>
                  <a:ext uri="{FF2B5EF4-FFF2-40B4-BE49-F238E27FC236}">
                    <a16:creationId xmlns:a16="http://schemas.microsoft.com/office/drawing/2014/main" id="{98885935-3AC9-4E6F-A292-EE26280B8023}"/>
                  </a:ext>
                </a:extLst>
              </p:cNvPr>
              <p:cNvSpPr txBox="1">
                <a:spLocks noChangeArrowheads="1"/>
              </p:cNvSpPr>
              <p:nvPr/>
            </p:nvSpPr>
            <p:spPr bwMode="auto">
              <a:xfrm>
                <a:off x="3892" y="2402"/>
                <a:ext cx="226"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p:txBody>
          </p:sp>
          <p:sp>
            <p:nvSpPr>
              <p:cNvPr id="7" name="Text Box 24">
                <a:extLst>
                  <a:ext uri="{FF2B5EF4-FFF2-40B4-BE49-F238E27FC236}">
                    <a16:creationId xmlns:a16="http://schemas.microsoft.com/office/drawing/2014/main" id="{E49B6069-ACC4-4146-8430-4C07D82ECEB5}"/>
                  </a:ext>
                </a:extLst>
              </p:cNvPr>
              <p:cNvSpPr txBox="1">
                <a:spLocks noChangeArrowheads="1"/>
              </p:cNvSpPr>
              <p:nvPr/>
            </p:nvSpPr>
            <p:spPr bwMode="auto">
              <a:xfrm>
                <a:off x="2726" y="3475"/>
                <a:ext cx="226"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p:txBody>
          </p:sp>
          <p:sp>
            <p:nvSpPr>
              <p:cNvPr id="8" name="Text Box 25">
                <a:extLst>
                  <a:ext uri="{FF2B5EF4-FFF2-40B4-BE49-F238E27FC236}">
                    <a16:creationId xmlns:a16="http://schemas.microsoft.com/office/drawing/2014/main" id="{94F3AC66-91FD-4EC6-80F5-9B8D74FEE080}"/>
                  </a:ext>
                </a:extLst>
              </p:cNvPr>
              <p:cNvSpPr txBox="1">
                <a:spLocks noChangeArrowheads="1"/>
              </p:cNvSpPr>
              <p:nvPr/>
            </p:nvSpPr>
            <p:spPr bwMode="auto">
              <a:xfrm>
                <a:off x="1892" y="3127"/>
                <a:ext cx="274"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p:txBody>
          </p:sp>
          <p:sp>
            <p:nvSpPr>
              <p:cNvPr id="9" name="Text Box 26">
                <a:extLst>
                  <a:ext uri="{FF2B5EF4-FFF2-40B4-BE49-F238E27FC236}">
                    <a16:creationId xmlns:a16="http://schemas.microsoft.com/office/drawing/2014/main" id="{408F8BA1-5548-4586-87E0-F0194AA925EE}"/>
                  </a:ext>
                </a:extLst>
              </p:cNvPr>
              <p:cNvSpPr txBox="1">
                <a:spLocks noChangeArrowheads="1"/>
              </p:cNvSpPr>
              <p:nvPr/>
            </p:nvSpPr>
            <p:spPr bwMode="auto">
              <a:xfrm>
                <a:off x="1632" y="2318"/>
                <a:ext cx="226"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p:txBody>
          </p:sp>
          <p:sp>
            <p:nvSpPr>
              <p:cNvPr id="10" name="Text Box 27">
                <a:extLst>
                  <a:ext uri="{FF2B5EF4-FFF2-40B4-BE49-F238E27FC236}">
                    <a16:creationId xmlns:a16="http://schemas.microsoft.com/office/drawing/2014/main" id="{9508D20D-58B6-413F-AC79-AE8640490503}"/>
                  </a:ext>
                </a:extLst>
              </p:cNvPr>
              <p:cNvSpPr txBox="1">
                <a:spLocks noChangeArrowheads="1"/>
              </p:cNvSpPr>
              <p:nvPr/>
            </p:nvSpPr>
            <p:spPr bwMode="auto">
              <a:xfrm>
                <a:off x="2020" y="1564"/>
                <a:ext cx="216"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p:txBody>
          </p:sp>
          <p:sp>
            <p:nvSpPr>
              <p:cNvPr id="11" name="Text Box 28">
                <a:extLst>
                  <a:ext uri="{FF2B5EF4-FFF2-40B4-BE49-F238E27FC236}">
                    <a16:creationId xmlns:a16="http://schemas.microsoft.com/office/drawing/2014/main" id="{A06F8AA7-B58E-46A1-B354-484197125931}"/>
                  </a:ext>
                </a:extLst>
              </p:cNvPr>
              <p:cNvSpPr txBox="1">
                <a:spLocks noChangeArrowheads="1"/>
              </p:cNvSpPr>
              <p:nvPr/>
            </p:nvSpPr>
            <p:spPr bwMode="auto">
              <a:xfrm>
                <a:off x="3585" y="3208"/>
                <a:ext cx="21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p:txBody>
          </p:sp>
          <p:sp>
            <p:nvSpPr>
              <p:cNvPr id="12" name="Text Box 29">
                <a:extLst>
                  <a:ext uri="{FF2B5EF4-FFF2-40B4-BE49-F238E27FC236}">
                    <a16:creationId xmlns:a16="http://schemas.microsoft.com/office/drawing/2014/main" id="{44241ABC-E316-46B1-929A-1C6ADE2CF2EE}"/>
                  </a:ext>
                </a:extLst>
              </p:cNvPr>
              <p:cNvSpPr txBox="1">
                <a:spLocks noChangeArrowheads="1"/>
              </p:cNvSpPr>
              <p:nvPr/>
            </p:nvSpPr>
            <p:spPr bwMode="auto">
              <a:xfrm>
                <a:off x="3925" y="1218"/>
                <a:ext cx="1344" cy="593"/>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Data analysis to clarify needs: Graduation data reveals inequity among student groups.</a:t>
                </a:r>
              </a:p>
            </p:txBody>
          </p:sp>
          <p:sp>
            <p:nvSpPr>
              <p:cNvPr id="13" name="AutoShape 30">
                <a:extLst>
                  <a:ext uri="{FF2B5EF4-FFF2-40B4-BE49-F238E27FC236}">
                    <a16:creationId xmlns:a16="http://schemas.microsoft.com/office/drawing/2014/main" id="{2A1754AC-2ED6-40A2-83A3-32F4EA0902B2}"/>
                  </a:ext>
                </a:extLst>
              </p:cNvPr>
              <p:cNvSpPr>
                <a:spLocks noChangeArrowheads="1"/>
              </p:cNvSpPr>
              <p:nvPr/>
            </p:nvSpPr>
            <p:spPr bwMode="auto">
              <a:xfrm>
                <a:off x="3632" y="1346"/>
                <a:ext cx="253" cy="96"/>
              </a:xfrm>
              <a:prstGeom prst="rightArrow">
                <a:avLst>
                  <a:gd name="adj1" fmla="val 50000"/>
                  <a:gd name="adj2" fmla="val 6588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FF3300"/>
                  </a:solidFill>
                  <a:effectLst/>
                  <a:latin typeface="Arial" panose="020B0604020202020204" pitchFamily="34" charset="0"/>
                  <a:cs typeface="Arial" panose="020B0604020202020204" pitchFamily="34" charset="0"/>
                </a:endParaRPr>
              </a:p>
            </p:txBody>
          </p:sp>
          <p:sp>
            <p:nvSpPr>
              <p:cNvPr id="14" name="AutoShape 31">
                <a:extLst>
                  <a:ext uri="{FF2B5EF4-FFF2-40B4-BE49-F238E27FC236}">
                    <a16:creationId xmlns:a16="http://schemas.microsoft.com/office/drawing/2014/main" id="{E1F92E63-4CBD-405E-B35C-BB613CB96857}"/>
                  </a:ext>
                </a:extLst>
              </p:cNvPr>
              <p:cNvSpPr>
                <a:spLocks noChangeArrowheads="1"/>
              </p:cNvSpPr>
              <p:nvPr/>
            </p:nvSpPr>
            <p:spPr bwMode="auto">
              <a:xfrm>
                <a:off x="4390" y="2021"/>
                <a:ext cx="253" cy="96"/>
              </a:xfrm>
              <a:prstGeom prst="rightArrow">
                <a:avLst>
                  <a:gd name="adj1" fmla="val 50000"/>
                  <a:gd name="adj2" fmla="val 6588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15" name="AutoShape 32">
                <a:extLst>
                  <a:ext uri="{FF2B5EF4-FFF2-40B4-BE49-F238E27FC236}">
                    <a16:creationId xmlns:a16="http://schemas.microsoft.com/office/drawing/2014/main" id="{44C7EF03-185E-4F62-B8A2-C23539F4295B}"/>
                  </a:ext>
                </a:extLst>
              </p:cNvPr>
              <p:cNvSpPr>
                <a:spLocks noChangeArrowheads="1"/>
              </p:cNvSpPr>
              <p:nvPr/>
            </p:nvSpPr>
            <p:spPr bwMode="auto">
              <a:xfrm>
                <a:off x="4224" y="2744"/>
                <a:ext cx="252" cy="97"/>
              </a:xfrm>
              <a:prstGeom prst="rightArrow">
                <a:avLst>
                  <a:gd name="adj1" fmla="val 50000"/>
                  <a:gd name="adj2" fmla="val 6494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6" name="AutoShape 33">
                <a:extLst>
                  <a:ext uri="{FF2B5EF4-FFF2-40B4-BE49-F238E27FC236}">
                    <a16:creationId xmlns:a16="http://schemas.microsoft.com/office/drawing/2014/main" id="{6A6F685A-D482-4C7B-97FA-27D5204EF981}"/>
                  </a:ext>
                </a:extLst>
              </p:cNvPr>
              <p:cNvSpPr>
                <a:spLocks noChangeArrowheads="1"/>
              </p:cNvSpPr>
              <p:nvPr/>
            </p:nvSpPr>
            <p:spPr bwMode="auto">
              <a:xfrm>
                <a:off x="3581" y="3660"/>
                <a:ext cx="253" cy="97"/>
              </a:xfrm>
              <a:prstGeom prst="rightArrow">
                <a:avLst>
                  <a:gd name="adj1" fmla="val 50000"/>
                  <a:gd name="adj2" fmla="val 65206"/>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17" name="AutoShape 34">
                <a:extLst>
                  <a:ext uri="{FF2B5EF4-FFF2-40B4-BE49-F238E27FC236}">
                    <a16:creationId xmlns:a16="http://schemas.microsoft.com/office/drawing/2014/main" id="{14DF1EC2-7E56-4944-893C-0C1FE22E68BD}"/>
                  </a:ext>
                </a:extLst>
              </p:cNvPr>
              <p:cNvSpPr>
                <a:spLocks noChangeArrowheads="1"/>
              </p:cNvSpPr>
              <p:nvPr/>
            </p:nvSpPr>
            <p:spPr bwMode="auto">
              <a:xfrm rot="10800000">
                <a:off x="1862" y="3564"/>
                <a:ext cx="253" cy="96"/>
              </a:xfrm>
              <a:prstGeom prst="rightArrow">
                <a:avLst>
                  <a:gd name="adj1" fmla="val 50000"/>
                  <a:gd name="adj2" fmla="val 6588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18" name="AutoShape 35">
                <a:extLst>
                  <a:ext uri="{FF2B5EF4-FFF2-40B4-BE49-F238E27FC236}">
                    <a16:creationId xmlns:a16="http://schemas.microsoft.com/office/drawing/2014/main" id="{16E13EEF-83FE-4BD5-A295-EA66DC5BE1CE}"/>
                  </a:ext>
                </a:extLst>
              </p:cNvPr>
              <p:cNvSpPr>
                <a:spLocks noChangeArrowheads="1"/>
              </p:cNvSpPr>
              <p:nvPr/>
            </p:nvSpPr>
            <p:spPr bwMode="auto">
              <a:xfrm rot="10800000">
                <a:off x="1256" y="2937"/>
                <a:ext cx="252" cy="96"/>
              </a:xfrm>
              <a:prstGeom prst="rightArrow">
                <a:avLst>
                  <a:gd name="adj1" fmla="val 50000"/>
                  <a:gd name="adj2" fmla="val 6562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19" name="AutoShape 36">
                <a:extLst>
                  <a:ext uri="{FF2B5EF4-FFF2-40B4-BE49-F238E27FC236}">
                    <a16:creationId xmlns:a16="http://schemas.microsoft.com/office/drawing/2014/main" id="{E092BA0C-DC0A-4EDF-BF01-CEAC483EC80D}"/>
                  </a:ext>
                </a:extLst>
              </p:cNvPr>
              <p:cNvSpPr>
                <a:spLocks noChangeArrowheads="1"/>
              </p:cNvSpPr>
              <p:nvPr/>
            </p:nvSpPr>
            <p:spPr bwMode="auto">
              <a:xfrm rot="10800000">
                <a:off x="1256" y="2165"/>
                <a:ext cx="252" cy="97"/>
              </a:xfrm>
              <a:prstGeom prst="rightArrow">
                <a:avLst>
                  <a:gd name="adj1" fmla="val 50000"/>
                  <a:gd name="adj2" fmla="val 6494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20" name="AutoShape 37">
                <a:extLst>
                  <a:ext uri="{FF2B5EF4-FFF2-40B4-BE49-F238E27FC236}">
                    <a16:creationId xmlns:a16="http://schemas.microsoft.com/office/drawing/2014/main" id="{7B84E404-DA3F-4F4A-8413-C24E48F95807}"/>
                  </a:ext>
                </a:extLst>
              </p:cNvPr>
              <p:cNvSpPr>
                <a:spLocks noChangeArrowheads="1"/>
              </p:cNvSpPr>
              <p:nvPr/>
            </p:nvSpPr>
            <p:spPr bwMode="auto">
              <a:xfrm rot="10800000">
                <a:off x="1862" y="1346"/>
                <a:ext cx="253" cy="96"/>
              </a:xfrm>
              <a:prstGeom prst="rightArrow">
                <a:avLst>
                  <a:gd name="adj1" fmla="val 50000"/>
                  <a:gd name="adj2" fmla="val 6588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21" name="Text Box 38">
                <a:extLst>
                  <a:ext uri="{FF2B5EF4-FFF2-40B4-BE49-F238E27FC236}">
                    <a16:creationId xmlns:a16="http://schemas.microsoft.com/office/drawing/2014/main" id="{45006DE7-1130-4BEF-9EA2-A3E820B8F8F0}"/>
                  </a:ext>
                </a:extLst>
              </p:cNvPr>
              <p:cNvSpPr txBox="1">
                <a:spLocks noChangeArrowheads="1"/>
              </p:cNvSpPr>
              <p:nvPr/>
            </p:nvSpPr>
            <p:spPr bwMode="auto">
              <a:xfrm>
                <a:off x="4464" y="2421"/>
                <a:ext cx="1056" cy="854"/>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Create a one, three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and five year plan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 focused 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graduation that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involves all stakeholders</a:t>
                </a:r>
              </a:p>
            </p:txBody>
          </p:sp>
          <p:sp>
            <p:nvSpPr>
              <p:cNvPr id="22" name="Text Box 39">
                <a:extLst>
                  <a:ext uri="{FF2B5EF4-FFF2-40B4-BE49-F238E27FC236}">
                    <a16:creationId xmlns:a16="http://schemas.microsoft.com/office/drawing/2014/main" id="{46B71FA3-8739-49B6-87CC-B14EAE262764}"/>
                  </a:ext>
                </a:extLst>
              </p:cNvPr>
              <p:cNvSpPr txBox="1">
                <a:spLocks noChangeArrowheads="1"/>
              </p:cNvSpPr>
              <p:nvPr/>
            </p:nvSpPr>
            <p:spPr bwMode="auto">
              <a:xfrm>
                <a:off x="93" y="1128"/>
                <a:ext cx="1769" cy="462"/>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What strategies and/or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implementation plan needs to be revised to meet the desired goals?</a:t>
                </a:r>
              </a:p>
            </p:txBody>
          </p:sp>
          <p:sp>
            <p:nvSpPr>
              <p:cNvPr id="23" name="Text Box 40">
                <a:extLst>
                  <a:ext uri="{FF2B5EF4-FFF2-40B4-BE49-F238E27FC236}">
                    <a16:creationId xmlns:a16="http://schemas.microsoft.com/office/drawing/2014/main" id="{FF82328B-CBB1-4904-AC65-15A754145360}"/>
                  </a:ext>
                </a:extLst>
              </p:cNvPr>
              <p:cNvSpPr txBox="1">
                <a:spLocks noChangeArrowheads="1"/>
              </p:cNvSpPr>
              <p:nvPr/>
            </p:nvSpPr>
            <p:spPr bwMode="auto">
              <a:xfrm>
                <a:off x="188" y="1635"/>
                <a:ext cx="982" cy="983"/>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Demonstrate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concrete measures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of accountability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and goals not met: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What is the rate of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graduation after the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 interventions?</a:t>
                </a:r>
              </a:p>
            </p:txBody>
          </p:sp>
          <p:sp>
            <p:nvSpPr>
              <p:cNvPr id="24" name="Text Box 41">
                <a:extLst>
                  <a:ext uri="{FF2B5EF4-FFF2-40B4-BE49-F238E27FC236}">
                    <a16:creationId xmlns:a16="http://schemas.microsoft.com/office/drawing/2014/main" id="{C34D96C3-4D12-4C98-A3AB-9B2F0BCC19A1}"/>
                  </a:ext>
                </a:extLst>
              </p:cNvPr>
              <p:cNvSpPr txBox="1">
                <a:spLocks noChangeArrowheads="1"/>
              </p:cNvSpPr>
              <p:nvPr/>
            </p:nvSpPr>
            <p:spPr bwMode="auto">
              <a:xfrm>
                <a:off x="330" y="2658"/>
                <a:ext cx="870" cy="593"/>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Collect data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all levels of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programmatic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intervention</a:t>
                </a:r>
              </a:p>
            </p:txBody>
          </p:sp>
          <p:sp>
            <p:nvSpPr>
              <p:cNvPr id="25" name="Text Box 42">
                <a:extLst>
                  <a:ext uri="{FF2B5EF4-FFF2-40B4-BE49-F238E27FC236}">
                    <a16:creationId xmlns:a16="http://schemas.microsoft.com/office/drawing/2014/main" id="{B9C65C6D-104C-44CB-B848-1F6E09F58FE8}"/>
                  </a:ext>
                </a:extLst>
              </p:cNvPr>
              <p:cNvSpPr txBox="1">
                <a:spLocks noChangeArrowheads="1"/>
              </p:cNvSpPr>
              <p:nvPr/>
            </p:nvSpPr>
            <p:spPr bwMode="auto">
              <a:xfrm>
                <a:off x="144" y="3275"/>
                <a:ext cx="1688" cy="853"/>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Implement interventions at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community, school-wide, grade-level, classroom, group, and individual levels that are intentionally interrelated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and interdependent</a:t>
                </a:r>
              </a:p>
            </p:txBody>
          </p:sp>
          <p:sp>
            <p:nvSpPr>
              <p:cNvPr id="26" name="Text Box 43">
                <a:extLst>
                  <a:ext uri="{FF2B5EF4-FFF2-40B4-BE49-F238E27FC236}">
                    <a16:creationId xmlns:a16="http://schemas.microsoft.com/office/drawing/2014/main" id="{0E08D419-A330-4580-BDB3-7D9BBE12BC7A}"/>
                  </a:ext>
                </a:extLst>
              </p:cNvPr>
              <p:cNvSpPr txBox="1">
                <a:spLocks noChangeArrowheads="1"/>
              </p:cNvSpPr>
              <p:nvPr/>
            </p:nvSpPr>
            <p:spPr bwMode="auto">
              <a:xfrm>
                <a:off x="4677" y="1924"/>
                <a:ext cx="835" cy="333"/>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All students will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Serifa Std 45 Light" pitchFamily="18" charset="0"/>
                    <a:cs typeface="Arial" panose="020B0604020202020204" pitchFamily="34" charset="0"/>
                  </a:rPr>
                  <a:t>graduate  </a:t>
                </a:r>
              </a:p>
            </p:txBody>
          </p:sp>
        </p:grpSp>
        <p:sp>
          <p:nvSpPr>
            <p:cNvPr id="1073" name="Text Box 50">
              <a:extLst>
                <a:ext uri="{FF2B5EF4-FFF2-40B4-BE49-F238E27FC236}">
                  <a16:creationId xmlns:a16="http://schemas.microsoft.com/office/drawing/2014/main" id="{624DC3FD-4F0F-4606-9F6C-50A15F78280D}"/>
                </a:ext>
              </a:extLst>
            </p:cNvPr>
            <p:cNvSpPr txBox="1">
              <a:spLocks noChangeArrowheads="1"/>
            </p:cNvSpPr>
            <p:nvPr/>
          </p:nvSpPr>
          <p:spPr bwMode="auto">
            <a:xfrm>
              <a:off x="3751" y="3359"/>
              <a:ext cx="1656" cy="984"/>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CC"/>
                  </a:solidFill>
                  <a:latin typeface="Serifa Std 45 Light" pitchFamily="18" charset="0"/>
                </a:rPr>
                <a:t>Identify, align with, and support</a:t>
              </a:r>
            </a:p>
            <a:p>
              <a:r>
                <a:rPr lang="en-US" altLang="en-US" sz="1200" b="1">
                  <a:solidFill>
                    <a:srgbClr val="0000CC"/>
                  </a:solidFill>
                  <a:latin typeface="Serifa Std 45 Light" pitchFamily="18" charset="0"/>
                </a:rPr>
                <a:t>and enhance initiatives in the</a:t>
              </a:r>
            </a:p>
            <a:p>
              <a:r>
                <a:rPr lang="en-US" altLang="en-US" sz="1200" b="1">
                  <a:solidFill>
                    <a:srgbClr val="0000CC"/>
                  </a:solidFill>
                  <a:latin typeface="Serifa Std 45 Light" pitchFamily="18" charset="0"/>
                </a:rPr>
                <a:t> educational program that focus on </a:t>
              </a:r>
            </a:p>
            <a:p>
              <a:r>
                <a:rPr lang="en-US" altLang="en-US" sz="1200" b="1">
                  <a:solidFill>
                    <a:srgbClr val="0000CC"/>
                  </a:solidFill>
                  <a:latin typeface="Serifa Std 45 Light" pitchFamily="18" charset="0"/>
                </a:rPr>
                <a:t>the achievement, attitudes and beliefs</a:t>
              </a:r>
            </a:p>
            <a:p>
              <a:r>
                <a:rPr lang="en-US" altLang="en-US" sz="1200" b="1">
                  <a:solidFill>
                    <a:srgbClr val="0000CC"/>
                  </a:solidFill>
                  <a:latin typeface="Serifa Std 45 Light" pitchFamily="18" charset="0"/>
                </a:rPr>
                <a:t> necessary for graduation among all</a:t>
              </a:r>
            </a:p>
            <a:p>
              <a:r>
                <a:rPr lang="en-US" altLang="en-US" sz="1200" b="1">
                  <a:solidFill>
                    <a:srgbClr val="0000CC"/>
                  </a:solidFill>
                  <a:latin typeface="Serifa Std 45 Light" pitchFamily="18" charset="0"/>
                </a:rPr>
                <a:t>members of the school community</a:t>
              </a:r>
            </a:p>
          </p:txBody>
        </p:sp>
      </p:grpSp>
      <p:sp>
        <p:nvSpPr>
          <p:cNvPr id="1070" name="Text Box 52">
            <a:extLst>
              <a:ext uri="{FF2B5EF4-FFF2-40B4-BE49-F238E27FC236}">
                <a16:creationId xmlns:a16="http://schemas.microsoft.com/office/drawing/2014/main" id="{F3F53EA6-9AC2-4E56-A6B8-D9B61C2A18B1}"/>
              </a:ext>
            </a:extLst>
          </p:cNvPr>
          <p:cNvSpPr txBox="1">
            <a:spLocks noChangeArrowheads="1"/>
          </p:cNvSpPr>
          <p:nvPr/>
        </p:nvSpPr>
        <p:spPr bwMode="auto">
          <a:xfrm>
            <a:off x="609600" y="5867400"/>
            <a:ext cx="2079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Serifa Std 45 Light" pitchFamily="18" charset="0"/>
              </a:rPr>
              <a:t>(Lee &amp; Goodnough, 2005)</a:t>
            </a:r>
          </a:p>
        </p:txBody>
      </p:sp>
      <p:sp>
        <p:nvSpPr>
          <p:cNvPr id="1071" name="Slide Number Placeholder 6">
            <a:extLst>
              <a:ext uri="{FF2B5EF4-FFF2-40B4-BE49-F238E27FC236}">
                <a16:creationId xmlns:a16="http://schemas.microsoft.com/office/drawing/2014/main" id="{78A35095-779C-4475-A4BD-DE5809089F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05D655-242C-4788-BBAE-43D67F16D1D3}" type="slidenum">
              <a:rPr lang="en-US" altLang="en-US">
                <a:solidFill>
                  <a:srgbClr val="663300"/>
                </a:solidFill>
                <a:latin typeface="Century Gothic" panose="020B0502020202020204" pitchFamily="34" charset="0"/>
              </a:rPr>
              <a:pPr/>
              <a:t>33</a:t>
            </a:fld>
            <a:endParaRPr lang="en-US" altLang="en-US">
              <a:solidFill>
                <a:srgbClr val="663300"/>
              </a:solidFill>
              <a:latin typeface="Century Gothic" panose="020B0502020202020204" pitchFamily="34" charset="0"/>
            </a:endParaRPr>
          </a:p>
        </p:txBody>
      </p:sp>
      <p:sp>
        <p:nvSpPr>
          <p:cNvPr id="1072" name="Footer Placeholder 7">
            <a:extLst>
              <a:ext uri="{FF2B5EF4-FFF2-40B4-BE49-F238E27FC236}">
                <a16:creationId xmlns:a16="http://schemas.microsoft.com/office/drawing/2014/main" id="{A97BE603-2A5A-4C78-ADC8-553814EB301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06C83B1-1F46-4C2D-ADC6-49E61917ECCE}"/>
              </a:ext>
            </a:extLst>
          </p:cNvPr>
          <p:cNvSpPr>
            <a:spLocks noGrp="1" noChangeArrowheads="1"/>
          </p:cNvSpPr>
          <p:nvPr>
            <p:ph type="title" idx="4294967295"/>
          </p:nvPr>
        </p:nvSpPr>
        <p:spPr>
          <a:xfrm>
            <a:off x="685800" y="304800"/>
            <a:ext cx="7772400" cy="838200"/>
          </a:xfrm>
        </p:spPr>
        <p:txBody>
          <a:bodyPr anchor="ctr"/>
          <a:lstStyle/>
          <a:p>
            <a:pPr algn="ctr" eaLnBrk="1" hangingPunct="1"/>
            <a:r>
              <a:rPr lang="en-US" altLang="en-US" sz="4000"/>
              <a:t>Ethical and Legal Directives</a:t>
            </a:r>
          </a:p>
        </p:txBody>
      </p:sp>
      <p:sp>
        <p:nvSpPr>
          <p:cNvPr id="36867" name="Rectangle 3">
            <a:extLst>
              <a:ext uri="{FF2B5EF4-FFF2-40B4-BE49-F238E27FC236}">
                <a16:creationId xmlns:a16="http://schemas.microsoft.com/office/drawing/2014/main" id="{7CF8D662-9BC1-4684-8B3B-DECAB1913196}"/>
              </a:ext>
            </a:extLst>
          </p:cNvPr>
          <p:cNvSpPr>
            <a:spLocks noGrp="1" noChangeArrowheads="1"/>
          </p:cNvSpPr>
          <p:nvPr>
            <p:ph type="body" idx="4294967295"/>
          </p:nvPr>
        </p:nvSpPr>
        <p:spPr>
          <a:xfrm>
            <a:off x="533400" y="1295400"/>
            <a:ext cx="8229600" cy="4876800"/>
          </a:xfrm>
        </p:spPr>
        <p:txBody>
          <a:bodyPr/>
          <a:lstStyle/>
          <a:p>
            <a:pPr eaLnBrk="1" hangingPunct="1">
              <a:lnSpc>
                <a:spcPct val="90000"/>
              </a:lnSpc>
            </a:pPr>
            <a:r>
              <a:rPr lang="en-US" altLang="en-US" sz="2600"/>
              <a:t>Practicing ethically and legally guides the implementation of a systemic data-driven school counseling program. </a:t>
            </a:r>
          </a:p>
          <a:p>
            <a:pPr eaLnBrk="1" hangingPunct="1">
              <a:lnSpc>
                <a:spcPct val="90000"/>
              </a:lnSpc>
            </a:pPr>
            <a:r>
              <a:rPr lang="en-US" altLang="en-US" sz="2600"/>
              <a:t>Federal, state, and district mandates as well as standards from professional organizations guide the development, implementation, and evaluation of the school counseling program.</a:t>
            </a:r>
          </a:p>
          <a:p>
            <a:pPr eaLnBrk="1" hangingPunct="1">
              <a:lnSpc>
                <a:spcPct val="90000"/>
              </a:lnSpc>
            </a:pPr>
            <a:r>
              <a:rPr lang="en-US" altLang="en-US" sz="2600"/>
              <a:t>By appropriately implementing ethical and legal directives and practicing within these guidelines, the professional school counselor and the program interventions equitably serve all students and promote the overall educational mission of the school. </a:t>
            </a:r>
          </a:p>
        </p:txBody>
      </p:sp>
      <p:sp>
        <p:nvSpPr>
          <p:cNvPr id="36868" name="Slide Number Placeholder 3">
            <a:extLst>
              <a:ext uri="{FF2B5EF4-FFF2-40B4-BE49-F238E27FC236}">
                <a16:creationId xmlns:a16="http://schemas.microsoft.com/office/drawing/2014/main" id="{34BB808C-F6AE-4B9D-B270-E1D265B25F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00F6C7-C23E-4E2F-A576-EB1FA74EA3EE}" type="slidenum">
              <a:rPr lang="en-US" altLang="en-US">
                <a:solidFill>
                  <a:srgbClr val="663300"/>
                </a:solidFill>
                <a:latin typeface="Century Gothic" panose="020B0502020202020204" pitchFamily="34" charset="0"/>
              </a:rPr>
              <a:pPr/>
              <a:t>34</a:t>
            </a:fld>
            <a:endParaRPr lang="en-US" altLang="en-US">
              <a:solidFill>
                <a:srgbClr val="663300"/>
              </a:solidFill>
              <a:latin typeface="Century Gothic" panose="020B0502020202020204" pitchFamily="34" charset="0"/>
            </a:endParaRPr>
          </a:p>
        </p:txBody>
      </p:sp>
      <p:sp>
        <p:nvSpPr>
          <p:cNvPr id="36869" name="Footer Placeholder 4">
            <a:extLst>
              <a:ext uri="{FF2B5EF4-FFF2-40B4-BE49-F238E27FC236}">
                <a16:creationId xmlns:a16="http://schemas.microsoft.com/office/drawing/2014/main" id="{DEE8A3D4-415F-4EB7-B150-E7F547171B9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9E2865E-1D4D-440D-90BA-02FA6FD009A6}"/>
              </a:ext>
            </a:extLst>
          </p:cNvPr>
          <p:cNvSpPr>
            <a:spLocks noGrp="1" noChangeArrowheads="1"/>
          </p:cNvSpPr>
          <p:nvPr>
            <p:ph type="title" idx="4294967295"/>
          </p:nvPr>
        </p:nvSpPr>
        <p:spPr>
          <a:xfrm>
            <a:off x="762000" y="228600"/>
            <a:ext cx="7772400" cy="914400"/>
          </a:xfrm>
        </p:spPr>
        <p:txBody>
          <a:bodyPr anchor="ctr"/>
          <a:lstStyle/>
          <a:p>
            <a:pPr algn="ctr" eaLnBrk="1" hangingPunct="1"/>
            <a:r>
              <a:rPr lang="en-US" altLang="en-US" sz="4000"/>
              <a:t>District and School Policies</a:t>
            </a:r>
          </a:p>
        </p:txBody>
      </p:sp>
      <p:sp>
        <p:nvSpPr>
          <p:cNvPr id="37891" name="Rectangle 3">
            <a:extLst>
              <a:ext uri="{FF2B5EF4-FFF2-40B4-BE49-F238E27FC236}">
                <a16:creationId xmlns:a16="http://schemas.microsoft.com/office/drawing/2014/main" id="{04CA4DCF-EC7A-4EC6-89DF-52619DA6757F}"/>
              </a:ext>
            </a:extLst>
          </p:cNvPr>
          <p:cNvSpPr>
            <a:spLocks noGrp="1" noChangeArrowheads="1"/>
          </p:cNvSpPr>
          <p:nvPr>
            <p:ph type="body" idx="4294967295"/>
          </p:nvPr>
        </p:nvSpPr>
        <p:spPr>
          <a:xfrm>
            <a:off x="609600" y="1295400"/>
            <a:ext cx="8305800" cy="4800600"/>
          </a:xfrm>
        </p:spPr>
        <p:txBody>
          <a:bodyPr/>
          <a:lstStyle/>
          <a:p>
            <a:pPr eaLnBrk="1" hangingPunct="1">
              <a:lnSpc>
                <a:spcPct val="90000"/>
              </a:lnSpc>
              <a:spcBef>
                <a:spcPct val="0"/>
              </a:spcBef>
            </a:pPr>
            <a:r>
              <a:rPr lang="en-US" altLang="en-US" sz="2400"/>
              <a:t>Policies:</a:t>
            </a:r>
          </a:p>
          <a:p>
            <a:pPr lvl="1" eaLnBrk="1" hangingPunct="1">
              <a:lnSpc>
                <a:spcPct val="90000"/>
              </a:lnSpc>
              <a:spcBef>
                <a:spcPct val="0"/>
              </a:spcBef>
            </a:pPr>
            <a:r>
              <a:rPr lang="en-US" altLang="en-US" sz="2200"/>
              <a:t>Create a “way of doing things”</a:t>
            </a:r>
          </a:p>
          <a:p>
            <a:pPr lvl="1" eaLnBrk="1" hangingPunct="1">
              <a:lnSpc>
                <a:spcPct val="90000"/>
              </a:lnSpc>
              <a:spcBef>
                <a:spcPct val="0"/>
              </a:spcBef>
            </a:pPr>
            <a:r>
              <a:rPr lang="en-US" altLang="en-US" sz="2200"/>
              <a:t>Set the tone for the culture and climate of the school</a:t>
            </a:r>
          </a:p>
          <a:p>
            <a:pPr lvl="1" eaLnBrk="1" hangingPunct="1">
              <a:lnSpc>
                <a:spcPct val="90000"/>
              </a:lnSpc>
              <a:spcBef>
                <a:spcPct val="0"/>
              </a:spcBef>
            </a:pPr>
            <a:r>
              <a:rPr lang="en-US" altLang="en-US" sz="2200"/>
              <a:t>Operationalize ethical and legal mandates</a:t>
            </a:r>
          </a:p>
          <a:p>
            <a:pPr lvl="1" eaLnBrk="1" hangingPunct="1">
              <a:lnSpc>
                <a:spcPct val="90000"/>
              </a:lnSpc>
              <a:spcBef>
                <a:spcPct val="0"/>
              </a:spcBef>
            </a:pPr>
            <a:r>
              <a:rPr lang="en-US" altLang="en-US" sz="2200"/>
              <a:t>Help to implement goals</a:t>
            </a:r>
          </a:p>
          <a:p>
            <a:pPr eaLnBrk="1" hangingPunct="1">
              <a:lnSpc>
                <a:spcPct val="90000"/>
              </a:lnSpc>
              <a:spcBef>
                <a:spcPct val="0"/>
              </a:spcBef>
            </a:pPr>
            <a:r>
              <a:rPr lang="en-US" altLang="en-US" sz="2400"/>
              <a:t>The practices and procedures used to implement policy can either advantage or disadvantage all students or specific groups of students.</a:t>
            </a:r>
          </a:p>
          <a:p>
            <a:pPr eaLnBrk="1" hangingPunct="1">
              <a:lnSpc>
                <a:spcPct val="90000"/>
              </a:lnSpc>
              <a:spcBef>
                <a:spcPct val="0"/>
              </a:spcBef>
            </a:pPr>
            <a:r>
              <a:rPr lang="en-US" altLang="en-US" sz="2400"/>
              <a:t>District and school policies interface with the mission, goals, development, implementation, and evaluation of the systemic data-driven school counseling program.</a:t>
            </a:r>
          </a:p>
          <a:p>
            <a:pPr eaLnBrk="1" hangingPunct="1">
              <a:lnSpc>
                <a:spcPct val="90000"/>
              </a:lnSpc>
              <a:spcBef>
                <a:spcPct val="0"/>
              </a:spcBef>
            </a:pPr>
            <a:r>
              <a:rPr lang="en-US" altLang="en-US" sz="2400"/>
              <a:t>Professional school counselors can be leaders and advocates who examine the impact of day-to-day interpretation and application of school policy.</a:t>
            </a:r>
          </a:p>
        </p:txBody>
      </p:sp>
      <p:sp>
        <p:nvSpPr>
          <p:cNvPr id="37892" name="Slide Number Placeholder 3">
            <a:extLst>
              <a:ext uri="{FF2B5EF4-FFF2-40B4-BE49-F238E27FC236}">
                <a16:creationId xmlns:a16="http://schemas.microsoft.com/office/drawing/2014/main" id="{89CF1B4A-BBEA-48BB-B2DD-98F1BE753D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296F3E-8214-4FCA-93C3-8DD83BDA040F}" type="slidenum">
              <a:rPr lang="en-US" altLang="en-US">
                <a:solidFill>
                  <a:srgbClr val="663300"/>
                </a:solidFill>
                <a:latin typeface="Century Gothic" panose="020B0502020202020204" pitchFamily="34" charset="0"/>
              </a:rPr>
              <a:pPr/>
              <a:t>35</a:t>
            </a:fld>
            <a:endParaRPr lang="en-US" altLang="en-US">
              <a:solidFill>
                <a:srgbClr val="663300"/>
              </a:solidFill>
              <a:latin typeface="Century Gothic" panose="020B0502020202020204" pitchFamily="34" charset="0"/>
            </a:endParaRPr>
          </a:p>
        </p:txBody>
      </p:sp>
      <p:sp>
        <p:nvSpPr>
          <p:cNvPr id="37893" name="Footer Placeholder 4">
            <a:extLst>
              <a:ext uri="{FF2B5EF4-FFF2-40B4-BE49-F238E27FC236}">
                <a16:creationId xmlns:a16="http://schemas.microsoft.com/office/drawing/2014/main" id="{71701DC8-16A7-46DD-8B85-726FFDD2842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 calcmode="lin" valueType="num">
                                      <p:cBhvr additive="base">
                                        <p:cTn id="11"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789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anim calcmode="lin" valueType="num">
                                      <p:cBhvr additive="base">
                                        <p:cTn id="15"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789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 calcmode="lin" valueType="num">
                                      <p:cBhvr additive="base">
                                        <p:cTn id="19" dur="5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anim calcmode="lin" valueType="num">
                                      <p:cBhvr additive="base">
                                        <p:cTn id="23" dur="500" fill="hold"/>
                                        <p:tgtEl>
                                          <p:spTgt spid="3789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7891">
                                            <p:txEl>
                                              <p:pRg st="5" end="5"/>
                                            </p:txEl>
                                          </p:spTgt>
                                        </p:tgtEl>
                                        <p:attrNameLst>
                                          <p:attrName>style.visibility</p:attrName>
                                        </p:attrNameLst>
                                      </p:cBhvr>
                                      <p:to>
                                        <p:strVal val="visible"/>
                                      </p:to>
                                    </p:set>
                                    <p:anim calcmode="lin" valueType="num">
                                      <p:cBhvr additive="base">
                                        <p:cTn id="29" dur="500" fill="hold"/>
                                        <p:tgtEl>
                                          <p:spTgt spid="3789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78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7891">
                                            <p:txEl>
                                              <p:pRg st="6" end="6"/>
                                            </p:txEl>
                                          </p:spTgt>
                                        </p:tgtEl>
                                        <p:attrNameLst>
                                          <p:attrName>style.visibility</p:attrName>
                                        </p:attrNameLst>
                                      </p:cBhvr>
                                      <p:to>
                                        <p:strVal val="visible"/>
                                      </p:to>
                                    </p:set>
                                    <p:anim calcmode="lin" valueType="num">
                                      <p:cBhvr additive="base">
                                        <p:cTn id="35" dur="500" fill="hold"/>
                                        <p:tgtEl>
                                          <p:spTgt spid="3789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789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891">
                                            <p:txEl>
                                              <p:pRg st="7" end="7"/>
                                            </p:txEl>
                                          </p:spTgt>
                                        </p:tgtEl>
                                        <p:attrNameLst>
                                          <p:attrName>style.visibility</p:attrName>
                                        </p:attrNameLst>
                                      </p:cBhvr>
                                      <p:to>
                                        <p:strVal val="visible"/>
                                      </p:to>
                                    </p:set>
                                    <p:anim calcmode="lin" valueType="num">
                                      <p:cBhvr additive="base">
                                        <p:cTn id="41" dur="500" fill="hold"/>
                                        <p:tgtEl>
                                          <p:spTgt spid="37891">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789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C3B4CED-E55B-4018-A222-9267DB893A62}"/>
              </a:ext>
            </a:extLst>
          </p:cNvPr>
          <p:cNvSpPr>
            <a:spLocks noGrp="1" noChangeArrowheads="1"/>
          </p:cNvSpPr>
          <p:nvPr>
            <p:ph type="title" idx="4294967295"/>
          </p:nvPr>
        </p:nvSpPr>
        <p:spPr>
          <a:xfrm>
            <a:off x="838200" y="381000"/>
            <a:ext cx="7793038" cy="1303338"/>
          </a:xfrm>
        </p:spPr>
        <p:txBody>
          <a:bodyPr anchor="ctr"/>
          <a:lstStyle/>
          <a:p>
            <a:pPr algn="ctr" eaLnBrk="1" hangingPunct="1"/>
            <a:r>
              <a:rPr lang="en-US" altLang="en-US" sz="4000"/>
              <a:t>Planning the School Counseling Program</a:t>
            </a:r>
          </a:p>
        </p:txBody>
      </p:sp>
      <p:sp>
        <p:nvSpPr>
          <p:cNvPr id="38915" name="Rectangle 3">
            <a:extLst>
              <a:ext uri="{FF2B5EF4-FFF2-40B4-BE49-F238E27FC236}">
                <a16:creationId xmlns:a16="http://schemas.microsoft.com/office/drawing/2014/main" id="{41255292-6751-4DC3-9CE2-BAD81C4F7A23}"/>
              </a:ext>
            </a:extLst>
          </p:cNvPr>
          <p:cNvSpPr>
            <a:spLocks noGrp="1" noChangeArrowheads="1"/>
          </p:cNvSpPr>
          <p:nvPr>
            <p:ph type="body" idx="4294967295"/>
          </p:nvPr>
        </p:nvSpPr>
        <p:spPr>
          <a:xfrm>
            <a:off x="609600" y="1905000"/>
            <a:ext cx="8229600" cy="3733800"/>
          </a:xfrm>
        </p:spPr>
        <p:txBody>
          <a:bodyPr/>
          <a:lstStyle/>
          <a:p>
            <a:pPr eaLnBrk="1" hangingPunct="1"/>
            <a:r>
              <a:rPr lang="en-US" altLang="en-US" sz="2800" b="1"/>
              <a:t>Strategic planning </a:t>
            </a:r>
            <a:r>
              <a:rPr lang="en-US" altLang="en-US" sz="2800"/>
              <a:t>begins with the vision, mission, data, and subsequent goals of the program.</a:t>
            </a:r>
          </a:p>
          <a:p>
            <a:pPr eaLnBrk="1" hangingPunct="1"/>
            <a:r>
              <a:rPr lang="en-US" altLang="en-US" sz="2800" b="1"/>
              <a:t>Creation of a calendar</a:t>
            </a:r>
            <a:r>
              <a:rPr lang="en-US" altLang="en-US" sz="2800"/>
              <a:t> for the school counseling program is an essential tool that demonstrates the systemic nature of the program and organizes interventions into an intentional order.</a:t>
            </a:r>
            <a:endParaRPr lang="en-US" altLang="en-US" sz="2800" b="1"/>
          </a:p>
        </p:txBody>
      </p:sp>
      <p:sp>
        <p:nvSpPr>
          <p:cNvPr id="38916" name="Slide Number Placeholder 3">
            <a:extLst>
              <a:ext uri="{FF2B5EF4-FFF2-40B4-BE49-F238E27FC236}">
                <a16:creationId xmlns:a16="http://schemas.microsoft.com/office/drawing/2014/main" id="{2FD11442-A552-4FFC-91E3-E5D51CC39E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846BA6-1FAF-4112-9904-4C02E585149D}" type="slidenum">
              <a:rPr lang="en-US" altLang="en-US">
                <a:solidFill>
                  <a:srgbClr val="663300"/>
                </a:solidFill>
                <a:latin typeface="Century Gothic" panose="020B0502020202020204" pitchFamily="34" charset="0"/>
              </a:rPr>
              <a:pPr/>
              <a:t>36</a:t>
            </a:fld>
            <a:endParaRPr lang="en-US" altLang="en-US">
              <a:solidFill>
                <a:srgbClr val="663300"/>
              </a:solidFill>
              <a:latin typeface="Century Gothic" panose="020B0502020202020204" pitchFamily="34" charset="0"/>
            </a:endParaRPr>
          </a:p>
        </p:txBody>
      </p:sp>
      <p:sp>
        <p:nvSpPr>
          <p:cNvPr id="38917" name="Footer Placeholder 4">
            <a:extLst>
              <a:ext uri="{FF2B5EF4-FFF2-40B4-BE49-F238E27FC236}">
                <a16:creationId xmlns:a16="http://schemas.microsoft.com/office/drawing/2014/main" id="{FCE524BD-4124-4A2E-86FB-ADE7A48CCD1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0193EFD-F720-4AC9-BFF6-1C9E69C97CF3}"/>
              </a:ext>
            </a:extLst>
          </p:cNvPr>
          <p:cNvSpPr>
            <a:spLocks noGrp="1" noChangeArrowheads="1"/>
          </p:cNvSpPr>
          <p:nvPr>
            <p:ph type="title" idx="4294967295"/>
          </p:nvPr>
        </p:nvSpPr>
        <p:spPr>
          <a:xfrm>
            <a:off x="762000" y="228600"/>
            <a:ext cx="7772400" cy="1219200"/>
          </a:xfrm>
        </p:spPr>
        <p:txBody>
          <a:bodyPr anchor="ctr"/>
          <a:lstStyle/>
          <a:p>
            <a:pPr algn="ctr" eaLnBrk="1" hangingPunct="1"/>
            <a:r>
              <a:rPr lang="en-US" altLang="en-US" sz="4000"/>
              <a:t>Outline of Activities for a School Counseling Calendar</a:t>
            </a:r>
          </a:p>
        </p:txBody>
      </p:sp>
      <p:sp>
        <p:nvSpPr>
          <p:cNvPr id="39939" name="Rectangle 3">
            <a:extLst>
              <a:ext uri="{FF2B5EF4-FFF2-40B4-BE49-F238E27FC236}">
                <a16:creationId xmlns:a16="http://schemas.microsoft.com/office/drawing/2014/main" id="{8A1A6667-0B30-4600-8A8E-3B1C12161CA9}"/>
              </a:ext>
            </a:extLst>
          </p:cNvPr>
          <p:cNvSpPr>
            <a:spLocks noGrp="1" noChangeArrowheads="1"/>
          </p:cNvSpPr>
          <p:nvPr>
            <p:ph type="body" sz="half" idx="4294967295"/>
          </p:nvPr>
        </p:nvSpPr>
        <p:spPr>
          <a:xfrm>
            <a:off x="457200" y="1600200"/>
            <a:ext cx="3810000" cy="4419600"/>
          </a:xfrm>
        </p:spPr>
        <p:txBody>
          <a:bodyPr/>
          <a:lstStyle/>
          <a:p>
            <a:pPr eaLnBrk="1" hangingPunct="1">
              <a:lnSpc>
                <a:spcPct val="90000"/>
              </a:lnSpc>
            </a:pPr>
            <a:r>
              <a:rPr lang="en-US" altLang="en-US" sz="2200" b="1"/>
              <a:t>Ongoing Activities</a:t>
            </a:r>
          </a:p>
          <a:p>
            <a:pPr lvl="1" eaLnBrk="1" hangingPunct="1">
              <a:lnSpc>
                <a:spcPct val="90000"/>
              </a:lnSpc>
            </a:pPr>
            <a:r>
              <a:rPr lang="en-US" altLang="en-US"/>
              <a:t>Team/IEP meetings</a:t>
            </a:r>
          </a:p>
          <a:p>
            <a:pPr eaLnBrk="1" hangingPunct="1">
              <a:lnSpc>
                <a:spcPct val="90000"/>
              </a:lnSpc>
            </a:pPr>
            <a:r>
              <a:rPr lang="en-US" altLang="en-US" sz="2200" b="1"/>
              <a:t>Group Level</a:t>
            </a:r>
          </a:p>
          <a:p>
            <a:pPr lvl="1" eaLnBrk="1" hangingPunct="1">
              <a:lnSpc>
                <a:spcPct val="90000"/>
              </a:lnSpc>
            </a:pPr>
            <a:r>
              <a:rPr lang="en-US" altLang="en-US"/>
              <a:t>Groups that are beginning, continuing, or ending this month</a:t>
            </a:r>
          </a:p>
          <a:p>
            <a:pPr eaLnBrk="1" hangingPunct="1">
              <a:lnSpc>
                <a:spcPct val="90000"/>
              </a:lnSpc>
            </a:pPr>
            <a:r>
              <a:rPr lang="en-US" altLang="en-US" sz="2200" b="1"/>
              <a:t>Classroom</a:t>
            </a:r>
          </a:p>
          <a:p>
            <a:pPr lvl="1" eaLnBrk="1" hangingPunct="1">
              <a:lnSpc>
                <a:spcPct val="90000"/>
              </a:lnSpc>
            </a:pPr>
            <a:r>
              <a:rPr lang="en-US" altLang="en-US"/>
              <a:t>Targeted interventions with classrooms in need</a:t>
            </a:r>
          </a:p>
          <a:p>
            <a:pPr eaLnBrk="1" hangingPunct="1">
              <a:lnSpc>
                <a:spcPct val="90000"/>
              </a:lnSpc>
            </a:pPr>
            <a:r>
              <a:rPr lang="en-US" altLang="en-US" sz="2200" b="1"/>
              <a:t>Grade-level</a:t>
            </a:r>
          </a:p>
          <a:p>
            <a:pPr lvl="1" eaLnBrk="1" hangingPunct="1">
              <a:lnSpc>
                <a:spcPct val="90000"/>
              </a:lnSpc>
            </a:pPr>
            <a:r>
              <a:rPr lang="en-US" altLang="en-US"/>
              <a:t>Grade-specific interventions</a:t>
            </a:r>
          </a:p>
          <a:p>
            <a:pPr eaLnBrk="1" hangingPunct="1">
              <a:lnSpc>
                <a:spcPct val="90000"/>
              </a:lnSpc>
            </a:pPr>
            <a:r>
              <a:rPr lang="en-US" altLang="en-US" sz="2200" b="1"/>
              <a:t>School-wide</a:t>
            </a:r>
          </a:p>
          <a:p>
            <a:pPr lvl="1" eaLnBrk="1" hangingPunct="1">
              <a:lnSpc>
                <a:spcPct val="90000"/>
              </a:lnSpc>
            </a:pPr>
            <a:r>
              <a:rPr lang="en-US" altLang="en-US"/>
              <a:t>Data collection, analysis, presentation</a:t>
            </a:r>
          </a:p>
        </p:txBody>
      </p:sp>
      <p:sp>
        <p:nvSpPr>
          <p:cNvPr id="39940" name="Rectangle 4">
            <a:extLst>
              <a:ext uri="{FF2B5EF4-FFF2-40B4-BE49-F238E27FC236}">
                <a16:creationId xmlns:a16="http://schemas.microsoft.com/office/drawing/2014/main" id="{DF96C39C-8508-4435-A13E-E57CE6DF4356}"/>
              </a:ext>
            </a:extLst>
          </p:cNvPr>
          <p:cNvSpPr>
            <a:spLocks noGrp="1" noChangeArrowheads="1"/>
          </p:cNvSpPr>
          <p:nvPr>
            <p:ph type="body" sz="half" idx="4294967295"/>
          </p:nvPr>
        </p:nvSpPr>
        <p:spPr>
          <a:xfrm>
            <a:off x="4343400" y="1600200"/>
            <a:ext cx="4572000" cy="4343400"/>
          </a:xfrm>
        </p:spPr>
        <p:txBody>
          <a:bodyPr/>
          <a:lstStyle/>
          <a:p>
            <a:pPr eaLnBrk="1" hangingPunct="1">
              <a:lnSpc>
                <a:spcPct val="90000"/>
              </a:lnSpc>
            </a:pPr>
            <a:r>
              <a:rPr lang="en-US" altLang="en-US" sz="2200" b="1"/>
              <a:t>Family Level</a:t>
            </a:r>
          </a:p>
          <a:p>
            <a:pPr lvl="1" eaLnBrk="1" hangingPunct="1">
              <a:lnSpc>
                <a:spcPct val="90000"/>
              </a:lnSpc>
            </a:pPr>
            <a:r>
              <a:rPr lang="en-US" altLang="en-US"/>
              <a:t>Parent/Guardian groups</a:t>
            </a:r>
          </a:p>
          <a:p>
            <a:pPr lvl="1" eaLnBrk="1" hangingPunct="1">
              <a:lnSpc>
                <a:spcPct val="90000"/>
              </a:lnSpc>
            </a:pPr>
            <a:r>
              <a:rPr lang="en-US" altLang="en-US"/>
              <a:t>Information/skill building workshops</a:t>
            </a:r>
          </a:p>
          <a:p>
            <a:pPr eaLnBrk="1" hangingPunct="1">
              <a:lnSpc>
                <a:spcPct val="90000"/>
              </a:lnSpc>
            </a:pPr>
            <a:r>
              <a:rPr lang="en-US" altLang="en-US" sz="2200" b="1"/>
              <a:t>Community Level</a:t>
            </a:r>
          </a:p>
          <a:p>
            <a:pPr lvl="1" eaLnBrk="1" hangingPunct="1">
              <a:lnSpc>
                <a:spcPct val="90000"/>
              </a:lnSpc>
            </a:pPr>
            <a:r>
              <a:rPr lang="en-US" altLang="en-US"/>
              <a:t>Community advisory boards</a:t>
            </a:r>
          </a:p>
          <a:p>
            <a:pPr lvl="1" eaLnBrk="1" hangingPunct="1">
              <a:lnSpc>
                <a:spcPct val="90000"/>
              </a:lnSpc>
            </a:pPr>
            <a:r>
              <a:rPr lang="en-US" altLang="en-US"/>
              <a:t>Task for equity</a:t>
            </a:r>
          </a:p>
          <a:p>
            <a:pPr eaLnBrk="1" hangingPunct="1">
              <a:lnSpc>
                <a:spcPct val="90000"/>
              </a:lnSpc>
            </a:pPr>
            <a:r>
              <a:rPr lang="en-US" altLang="en-US" sz="2200" b="1"/>
              <a:t>Professional Development</a:t>
            </a:r>
          </a:p>
          <a:p>
            <a:pPr lvl="1" eaLnBrk="1" hangingPunct="1">
              <a:lnSpc>
                <a:spcPct val="90000"/>
              </a:lnSpc>
            </a:pPr>
            <a:r>
              <a:rPr lang="en-US" altLang="en-US"/>
              <a:t>Conferences</a:t>
            </a:r>
          </a:p>
          <a:p>
            <a:pPr lvl="1" eaLnBrk="1" hangingPunct="1">
              <a:lnSpc>
                <a:spcPct val="90000"/>
              </a:lnSpc>
            </a:pPr>
            <a:r>
              <a:rPr lang="en-US" altLang="en-US"/>
              <a:t>In-house trainings</a:t>
            </a:r>
          </a:p>
          <a:p>
            <a:pPr eaLnBrk="1" hangingPunct="1">
              <a:lnSpc>
                <a:spcPct val="90000"/>
              </a:lnSpc>
            </a:pPr>
            <a:r>
              <a:rPr lang="en-US" altLang="en-US" sz="2200" b="1"/>
              <a:t>Upcoming Events</a:t>
            </a:r>
          </a:p>
          <a:p>
            <a:pPr lvl="1" eaLnBrk="1" hangingPunct="1">
              <a:lnSpc>
                <a:spcPct val="90000"/>
              </a:lnSpc>
            </a:pPr>
            <a:r>
              <a:rPr lang="en-US" altLang="en-US"/>
              <a:t>List of activities that need to be accomplished to ensure timely and thorough planning for each intervention.</a:t>
            </a:r>
          </a:p>
        </p:txBody>
      </p:sp>
      <p:sp>
        <p:nvSpPr>
          <p:cNvPr id="39941" name="Slide Number Placeholder 4">
            <a:extLst>
              <a:ext uri="{FF2B5EF4-FFF2-40B4-BE49-F238E27FC236}">
                <a16:creationId xmlns:a16="http://schemas.microsoft.com/office/drawing/2014/main" id="{371BB4DC-C8D3-4F2D-B590-000AD4EED5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44DEE6-19CB-48D8-AD44-A393B8F6E4AB}" type="slidenum">
              <a:rPr lang="en-US" altLang="en-US">
                <a:solidFill>
                  <a:srgbClr val="663300"/>
                </a:solidFill>
                <a:latin typeface="Century Gothic" panose="020B0502020202020204" pitchFamily="34" charset="0"/>
              </a:rPr>
              <a:pPr/>
              <a:t>37</a:t>
            </a:fld>
            <a:endParaRPr lang="en-US" altLang="en-US">
              <a:solidFill>
                <a:srgbClr val="663300"/>
              </a:solidFill>
              <a:latin typeface="Century Gothic" panose="020B0502020202020204" pitchFamily="34" charset="0"/>
            </a:endParaRPr>
          </a:p>
        </p:txBody>
      </p:sp>
      <p:sp>
        <p:nvSpPr>
          <p:cNvPr id="39942" name="Footer Placeholder 5">
            <a:extLst>
              <a:ext uri="{FF2B5EF4-FFF2-40B4-BE49-F238E27FC236}">
                <a16:creationId xmlns:a16="http://schemas.microsoft.com/office/drawing/2014/main" id="{3DA02C4D-7534-4743-A6B2-721ECE94197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 calcmode="lin" valueType="num">
                                      <p:cBhvr additive="base">
                                        <p:cTn id="11"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 calcmode="lin" valueType="num">
                                      <p:cBhvr additive="base">
                                        <p:cTn id="17"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993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9939">
                                            <p:txEl>
                                              <p:pRg st="3" end="3"/>
                                            </p:txEl>
                                          </p:spTgt>
                                        </p:tgtEl>
                                        <p:attrNameLst>
                                          <p:attrName>style.visibility</p:attrName>
                                        </p:attrNameLst>
                                      </p:cBhvr>
                                      <p:to>
                                        <p:strVal val="visible"/>
                                      </p:to>
                                    </p:set>
                                    <p:anim calcmode="lin" valueType="num">
                                      <p:cBhvr additive="base">
                                        <p:cTn id="21"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 calcmode="lin" valueType="num">
                                      <p:cBhvr additive="base">
                                        <p:cTn id="27" dur="500" fill="hold"/>
                                        <p:tgtEl>
                                          <p:spTgt spid="3993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993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9939">
                                            <p:txEl>
                                              <p:pRg st="5" end="5"/>
                                            </p:txEl>
                                          </p:spTgt>
                                        </p:tgtEl>
                                        <p:attrNameLst>
                                          <p:attrName>style.visibility</p:attrName>
                                        </p:attrNameLst>
                                      </p:cBhvr>
                                      <p:to>
                                        <p:strVal val="visible"/>
                                      </p:to>
                                    </p:set>
                                    <p:anim calcmode="lin" valueType="num">
                                      <p:cBhvr additive="base">
                                        <p:cTn id="31" dur="5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 calcmode="lin" valueType="num">
                                      <p:cBhvr additive="base">
                                        <p:cTn id="37" dur="500" fill="hold"/>
                                        <p:tgtEl>
                                          <p:spTgt spid="3993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939">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9939">
                                            <p:txEl>
                                              <p:pRg st="7" end="7"/>
                                            </p:txEl>
                                          </p:spTgt>
                                        </p:tgtEl>
                                        <p:attrNameLst>
                                          <p:attrName>style.visibility</p:attrName>
                                        </p:attrNameLst>
                                      </p:cBhvr>
                                      <p:to>
                                        <p:strVal val="visible"/>
                                      </p:to>
                                    </p:set>
                                    <p:anim calcmode="lin" valueType="num">
                                      <p:cBhvr additive="base">
                                        <p:cTn id="41" dur="500" fill="hold"/>
                                        <p:tgtEl>
                                          <p:spTgt spid="39939">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993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9939">
                                            <p:txEl>
                                              <p:pRg st="8" end="8"/>
                                            </p:txEl>
                                          </p:spTgt>
                                        </p:tgtEl>
                                        <p:attrNameLst>
                                          <p:attrName>style.visibility</p:attrName>
                                        </p:attrNameLst>
                                      </p:cBhvr>
                                      <p:to>
                                        <p:strVal val="visible"/>
                                      </p:to>
                                    </p:set>
                                    <p:anim calcmode="lin" valueType="num">
                                      <p:cBhvr additive="base">
                                        <p:cTn id="47" dur="500" fill="hold"/>
                                        <p:tgtEl>
                                          <p:spTgt spid="39939">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9939">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9939">
                                            <p:txEl>
                                              <p:pRg st="9" end="9"/>
                                            </p:txEl>
                                          </p:spTgt>
                                        </p:tgtEl>
                                        <p:attrNameLst>
                                          <p:attrName>style.visibility</p:attrName>
                                        </p:attrNameLst>
                                      </p:cBhvr>
                                      <p:to>
                                        <p:strVal val="visible"/>
                                      </p:to>
                                    </p:set>
                                    <p:anim calcmode="lin" valueType="num">
                                      <p:cBhvr additive="base">
                                        <p:cTn id="51" dur="500" fill="hold"/>
                                        <p:tgtEl>
                                          <p:spTgt spid="39939">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993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9940">
                                            <p:txEl>
                                              <p:pRg st="0" end="0"/>
                                            </p:txEl>
                                          </p:spTgt>
                                        </p:tgtEl>
                                        <p:attrNameLst>
                                          <p:attrName>style.visibility</p:attrName>
                                        </p:attrNameLst>
                                      </p:cBhvr>
                                      <p:to>
                                        <p:strVal val="visible"/>
                                      </p:to>
                                    </p:set>
                                    <p:anim calcmode="lin" valueType="num">
                                      <p:cBhvr additive="base">
                                        <p:cTn id="57" dur="500" fill="hold"/>
                                        <p:tgtEl>
                                          <p:spTgt spid="39940">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940">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9940">
                                            <p:txEl>
                                              <p:pRg st="1" end="1"/>
                                            </p:txEl>
                                          </p:spTgt>
                                        </p:tgtEl>
                                        <p:attrNameLst>
                                          <p:attrName>style.visibility</p:attrName>
                                        </p:attrNameLst>
                                      </p:cBhvr>
                                      <p:to>
                                        <p:strVal val="visible"/>
                                      </p:to>
                                    </p:set>
                                    <p:anim calcmode="lin" valueType="num">
                                      <p:cBhvr additive="base">
                                        <p:cTn id="61" dur="500" fill="hold"/>
                                        <p:tgtEl>
                                          <p:spTgt spid="39940">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9940">
                                            <p:txEl>
                                              <p:pRg st="1" end="1"/>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9940">
                                            <p:txEl>
                                              <p:pRg st="2" end="2"/>
                                            </p:txEl>
                                          </p:spTgt>
                                        </p:tgtEl>
                                        <p:attrNameLst>
                                          <p:attrName>style.visibility</p:attrName>
                                        </p:attrNameLst>
                                      </p:cBhvr>
                                      <p:to>
                                        <p:strVal val="visible"/>
                                      </p:to>
                                    </p:set>
                                    <p:anim calcmode="lin" valueType="num">
                                      <p:cBhvr additive="base">
                                        <p:cTn id="65" dur="500" fill="hold"/>
                                        <p:tgtEl>
                                          <p:spTgt spid="39940">
                                            <p:txEl>
                                              <p:pRg st="2" end="2"/>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99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39940">
                                            <p:txEl>
                                              <p:pRg st="3" end="3"/>
                                            </p:txEl>
                                          </p:spTgt>
                                        </p:tgtEl>
                                        <p:attrNameLst>
                                          <p:attrName>style.visibility</p:attrName>
                                        </p:attrNameLst>
                                      </p:cBhvr>
                                      <p:to>
                                        <p:strVal val="visible"/>
                                      </p:to>
                                    </p:set>
                                    <p:anim calcmode="lin" valueType="num">
                                      <p:cBhvr additive="base">
                                        <p:cTn id="71" dur="500" fill="hold"/>
                                        <p:tgtEl>
                                          <p:spTgt spid="39940">
                                            <p:txEl>
                                              <p:pRg st="3" end="3"/>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9940">
                                            <p:txEl>
                                              <p:pRg st="3" end="3"/>
                                            </p:txEl>
                                          </p:spTgt>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39940">
                                            <p:txEl>
                                              <p:pRg st="4" end="4"/>
                                            </p:txEl>
                                          </p:spTgt>
                                        </p:tgtEl>
                                        <p:attrNameLst>
                                          <p:attrName>style.visibility</p:attrName>
                                        </p:attrNameLst>
                                      </p:cBhvr>
                                      <p:to>
                                        <p:strVal val="visible"/>
                                      </p:to>
                                    </p:set>
                                    <p:anim calcmode="lin" valueType="num">
                                      <p:cBhvr additive="base">
                                        <p:cTn id="75" dur="500" fill="hold"/>
                                        <p:tgtEl>
                                          <p:spTgt spid="39940">
                                            <p:txEl>
                                              <p:pRg st="4" end="4"/>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39940">
                                            <p:txEl>
                                              <p:pRg st="4" end="4"/>
                                            </p:txEl>
                                          </p:spTgt>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39940">
                                            <p:txEl>
                                              <p:pRg st="5" end="5"/>
                                            </p:txEl>
                                          </p:spTgt>
                                        </p:tgtEl>
                                        <p:attrNameLst>
                                          <p:attrName>style.visibility</p:attrName>
                                        </p:attrNameLst>
                                      </p:cBhvr>
                                      <p:to>
                                        <p:strVal val="visible"/>
                                      </p:to>
                                    </p:set>
                                    <p:anim calcmode="lin" valueType="num">
                                      <p:cBhvr additive="base">
                                        <p:cTn id="79" dur="500" fill="hold"/>
                                        <p:tgtEl>
                                          <p:spTgt spid="39940">
                                            <p:txEl>
                                              <p:pRg st="5" end="5"/>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994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9940">
                                            <p:txEl>
                                              <p:pRg st="6" end="6"/>
                                            </p:txEl>
                                          </p:spTgt>
                                        </p:tgtEl>
                                        <p:attrNameLst>
                                          <p:attrName>style.visibility</p:attrName>
                                        </p:attrNameLst>
                                      </p:cBhvr>
                                      <p:to>
                                        <p:strVal val="visible"/>
                                      </p:to>
                                    </p:set>
                                    <p:anim calcmode="lin" valueType="num">
                                      <p:cBhvr additive="base">
                                        <p:cTn id="85" dur="500" fill="hold"/>
                                        <p:tgtEl>
                                          <p:spTgt spid="39940">
                                            <p:txEl>
                                              <p:pRg st="6" end="6"/>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9940">
                                            <p:txEl>
                                              <p:pRg st="6" end="6"/>
                                            </p:txEl>
                                          </p:spTgt>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9940">
                                            <p:txEl>
                                              <p:pRg st="7" end="7"/>
                                            </p:txEl>
                                          </p:spTgt>
                                        </p:tgtEl>
                                        <p:attrNameLst>
                                          <p:attrName>style.visibility</p:attrName>
                                        </p:attrNameLst>
                                      </p:cBhvr>
                                      <p:to>
                                        <p:strVal val="visible"/>
                                      </p:to>
                                    </p:set>
                                    <p:anim calcmode="lin" valueType="num">
                                      <p:cBhvr additive="base">
                                        <p:cTn id="89" dur="500" fill="hold"/>
                                        <p:tgtEl>
                                          <p:spTgt spid="39940">
                                            <p:txEl>
                                              <p:pRg st="7" end="7"/>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39940">
                                            <p:txEl>
                                              <p:pRg st="7" end="7"/>
                                            </p:txEl>
                                          </p:spTgt>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39940">
                                            <p:txEl>
                                              <p:pRg st="8" end="8"/>
                                            </p:txEl>
                                          </p:spTgt>
                                        </p:tgtEl>
                                        <p:attrNameLst>
                                          <p:attrName>style.visibility</p:attrName>
                                        </p:attrNameLst>
                                      </p:cBhvr>
                                      <p:to>
                                        <p:strVal val="visible"/>
                                      </p:to>
                                    </p:set>
                                    <p:anim calcmode="lin" valueType="num">
                                      <p:cBhvr additive="base">
                                        <p:cTn id="93" dur="500" fill="hold"/>
                                        <p:tgtEl>
                                          <p:spTgt spid="39940">
                                            <p:txEl>
                                              <p:pRg st="8" end="8"/>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3994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39940">
                                            <p:txEl>
                                              <p:pRg st="9" end="9"/>
                                            </p:txEl>
                                          </p:spTgt>
                                        </p:tgtEl>
                                        <p:attrNameLst>
                                          <p:attrName>style.visibility</p:attrName>
                                        </p:attrNameLst>
                                      </p:cBhvr>
                                      <p:to>
                                        <p:strVal val="visible"/>
                                      </p:to>
                                    </p:set>
                                    <p:anim calcmode="lin" valueType="num">
                                      <p:cBhvr additive="base">
                                        <p:cTn id="99" dur="500" fill="hold"/>
                                        <p:tgtEl>
                                          <p:spTgt spid="39940">
                                            <p:txEl>
                                              <p:pRg st="9" end="9"/>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39940">
                                            <p:txEl>
                                              <p:pRg st="9" end="9"/>
                                            </p:txEl>
                                          </p:spTgt>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9940">
                                            <p:txEl>
                                              <p:pRg st="10" end="10"/>
                                            </p:txEl>
                                          </p:spTgt>
                                        </p:tgtEl>
                                        <p:attrNameLst>
                                          <p:attrName>style.visibility</p:attrName>
                                        </p:attrNameLst>
                                      </p:cBhvr>
                                      <p:to>
                                        <p:strVal val="visible"/>
                                      </p:to>
                                    </p:set>
                                    <p:anim calcmode="lin" valueType="num">
                                      <p:cBhvr additive="base">
                                        <p:cTn id="103" dur="500" fill="hold"/>
                                        <p:tgtEl>
                                          <p:spTgt spid="39940">
                                            <p:txEl>
                                              <p:pRg st="10" end="10"/>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39940">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P spid="39940"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CF0D373-7479-4DF9-8F8E-74D6D4119664}"/>
              </a:ext>
            </a:extLst>
          </p:cNvPr>
          <p:cNvSpPr>
            <a:spLocks noGrp="1" noChangeArrowheads="1"/>
          </p:cNvSpPr>
          <p:nvPr>
            <p:ph type="title" idx="4294967295"/>
          </p:nvPr>
        </p:nvSpPr>
        <p:spPr>
          <a:xfrm>
            <a:off x="762000" y="381000"/>
            <a:ext cx="7772400" cy="762000"/>
          </a:xfrm>
        </p:spPr>
        <p:txBody>
          <a:bodyPr anchor="ctr"/>
          <a:lstStyle/>
          <a:p>
            <a:pPr algn="ctr" eaLnBrk="1" hangingPunct="1"/>
            <a:r>
              <a:rPr lang="en-US" altLang="en-US" sz="4000"/>
              <a:t>Individual</a:t>
            </a:r>
          </a:p>
        </p:txBody>
      </p:sp>
      <p:sp>
        <p:nvSpPr>
          <p:cNvPr id="40963" name="Rectangle 3">
            <a:extLst>
              <a:ext uri="{FF2B5EF4-FFF2-40B4-BE49-F238E27FC236}">
                <a16:creationId xmlns:a16="http://schemas.microsoft.com/office/drawing/2014/main" id="{6DF18F48-8FC4-45AB-83B0-249AF0CB8F1D}"/>
              </a:ext>
            </a:extLst>
          </p:cNvPr>
          <p:cNvSpPr>
            <a:spLocks noGrp="1" noChangeArrowheads="1"/>
          </p:cNvSpPr>
          <p:nvPr>
            <p:ph type="body" idx="4294967295"/>
          </p:nvPr>
        </p:nvSpPr>
        <p:spPr>
          <a:xfrm>
            <a:off x="533400" y="1295400"/>
            <a:ext cx="8382000" cy="4419600"/>
          </a:xfrm>
        </p:spPr>
        <p:txBody>
          <a:bodyPr/>
          <a:lstStyle/>
          <a:p>
            <a:pPr eaLnBrk="1" hangingPunct="1"/>
            <a:r>
              <a:rPr lang="en-US" altLang="en-US" sz="2600"/>
              <a:t>This level of intervention is used to respond to crisis situations and issues particular to specific individual students.</a:t>
            </a:r>
          </a:p>
          <a:p>
            <a:pPr eaLnBrk="1" hangingPunct="1"/>
            <a:r>
              <a:rPr lang="en-US" altLang="en-US" sz="2600"/>
              <a:t>Issues identified at this level provide insight into issues in the larger school that can then be further examined using specific data elements.</a:t>
            </a:r>
          </a:p>
          <a:p>
            <a:pPr eaLnBrk="1" hangingPunct="1"/>
            <a:r>
              <a:rPr lang="en-US" altLang="en-US" sz="2600"/>
              <a:t>Issues at the individual level involve school-wide policies such as: confidentiality, informed consent, duty to warn, and parent/guardian permissions for counseling.</a:t>
            </a:r>
          </a:p>
        </p:txBody>
      </p:sp>
      <p:sp>
        <p:nvSpPr>
          <p:cNvPr id="40964" name="Slide Number Placeholder 3">
            <a:extLst>
              <a:ext uri="{FF2B5EF4-FFF2-40B4-BE49-F238E27FC236}">
                <a16:creationId xmlns:a16="http://schemas.microsoft.com/office/drawing/2014/main" id="{4DEDFA60-BA22-4A60-90E4-1948648368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38758F-CAAC-4A16-B80D-1C2E2D030668}" type="slidenum">
              <a:rPr lang="en-US" altLang="en-US">
                <a:solidFill>
                  <a:srgbClr val="663300"/>
                </a:solidFill>
                <a:latin typeface="Century Gothic" panose="020B0502020202020204" pitchFamily="34" charset="0"/>
              </a:rPr>
              <a:pPr/>
              <a:t>38</a:t>
            </a:fld>
            <a:endParaRPr lang="en-US" altLang="en-US">
              <a:solidFill>
                <a:srgbClr val="663300"/>
              </a:solidFill>
              <a:latin typeface="Century Gothic" panose="020B0502020202020204" pitchFamily="34" charset="0"/>
            </a:endParaRPr>
          </a:p>
        </p:txBody>
      </p:sp>
      <p:sp>
        <p:nvSpPr>
          <p:cNvPr id="40965" name="Footer Placeholder 4">
            <a:extLst>
              <a:ext uri="{FF2B5EF4-FFF2-40B4-BE49-F238E27FC236}">
                <a16:creationId xmlns:a16="http://schemas.microsoft.com/office/drawing/2014/main" id="{F00997DA-2825-4C1A-B136-608382F1C78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A7667BC-C99D-44B7-A8F3-ED9B3AC1806A}"/>
              </a:ext>
            </a:extLst>
          </p:cNvPr>
          <p:cNvSpPr>
            <a:spLocks noGrp="1" noChangeArrowheads="1"/>
          </p:cNvSpPr>
          <p:nvPr>
            <p:ph type="title" idx="4294967295"/>
          </p:nvPr>
        </p:nvSpPr>
        <p:spPr>
          <a:xfrm>
            <a:off x="762000" y="228600"/>
            <a:ext cx="7772400" cy="914400"/>
          </a:xfrm>
        </p:spPr>
        <p:txBody>
          <a:bodyPr anchor="ctr"/>
          <a:lstStyle/>
          <a:p>
            <a:pPr algn="ctr" eaLnBrk="1" hangingPunct="1"/>
            <a:r>
              <a:rPr lang="en-US" altLang="en-US" sz="4000"/>
              <a:t>Group</a:t>
            </a:r>
          </a:p>
        </p:txBody>
      </p:sp>
      <p:sp>
        <p:nvSpPr>
          <p:cNvPr id="41987" name="Rectangle 3">
            <a:extLst>
              <a:ext uri="{FF2B5EF4-FFF2-40B4-BE49-F238E27FC236}">
                <a16:creationId xmlns:a16="http://schemas.microsoft.com/office/drawing/2014/main" id="{3F0C648B-A1B3-4FB7-AEDA-9402E8E9DF17}"/>
              </a:ext>
            </a:extLst>
          </p:cNvPr>
          <p:cNvSpPr>
            <a:spLocks noGrp="1" noChangeArrowheads="1"/>
          </p:cNvSpPr>
          <p:nvPr>
            <p:ph type="body" idx="4294967295"/>
          </p:nvPr>
        </p:nvSpPr>
        <p:spPr>
          <a:xfrm>
            <a:off x="533400" y="1219200"/>
            <a:ext cx="8229600" cy="4800600"/>
          </a:xfrm>
        </p:spPr>
        <p:txBody>
          <a:bodyPr/>
          <a:lstStyle/>
          <a:p>
            <a:pPr eaLnBrk="1" hangingPunct="1"/>
            <a:r>
              <a:rPr lang="en-US" altLang="en-US" sz="2800"/>
              <a:t>This level of intervention responds to specific and targeted needs across all grade levels.</a:t>
            </a:r>
          </a:p>
          <a:p>
            <a:pPr eaLnBrk="1" hangingPunct="1"/>
            <a:r>
              <a:rPr lang="en-US" altLang="en-US" sz="2800"/>
              <a:t>Group is a critical level of intervention because it provides social modeling, peer support, and learning through a developmentally appropriate forum.</a:t>
            </a:r>
          </a:p>
          <a:p>
            <a:pPr eaLnBrk="1" hangingPunct="1"/>
            <a:r>
              <a:rPr lang="en-US" altLang="en-US" sz="2800"/>
              <a:t>Because this level of intervention serves only a small population of students, it should be intentionally interrelated to corresponding services at other levels</a:t>
            </a:r>
            <a:r>
              <a:rPr lang="en-US" altLang="en-US"/>
              <a:t>.</a:t>
            </a:r>
          </a:p>
        </p:txBody>
      </p:sp>
      <p:sp>
        <p:nvSpPr>
          <p:cNvPr id="41988" name="Slide Number Placeholder 3">
            <a:extLst>
              <a:ext uri="{FF2B5EF4-FFF2-40B4-BE49-F238E27FC236}">
                <a16:creationId xmlns:a16="http://schemas.microsoft.com/office/drawing/2014/main" id="{E73CA9E2-937E-4C39-B4FA-74E7CF3193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76EC75-F059-4C14-97B8-3F092FF09179}" type="slidenum">
              <a:rPr lang="en-US" altLang="en-US">
                <a:solidFill>
                  <a:srgbClr val="663300"/>
                </a:solidFill>
                <a:latin typeface="Century Gothic" panose="020B0502020202020204" pitchFamily="34" charset="0"/>
              </a:rPr>
              <a:pPr/>
              <a:t>39</a:t>
            </a:fld>
            <a:endParaRPr lang="en-US" altLang="en-US">
              <a:solidFill>
                <a:srgbClr val="663300"/>
              </a:solidFill>
              <a:latin typeface="Century Gothic" panose="020B0502020202020204" pitchFamily="34" charset="0"/>
            </a:endParaRPr>
          </a:p>
        </p:txBody>
      </p:sp>
      <p:sp>
        <p:nvSpPr>
          <p:cNvPr id="41989" name="Footer Placeholder 4">
            <a:extLst>
              <a:ext uri="{FF2B5EF4-FFF2-40B4-BE49-F238E27FC236}">
                <a16:creationId xmlns:a16="http://schemas.microsoft.com/office/drawing/2014/main" id="{021655FB-1181-4A1D-AD87-CB9443FA3EA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6F9398B-F4D6-4066-86DE-29435E6AF2D4}"/>
              </a:ext>
            </a:extLst>
          </p:cNvPr>
          <p:cNvSpPr>
            <a:spLocks noGrp="1" noChangeArrowheads="1"/>
          </p:cNvSpPr>
          <p:nvPr>
            <p:ph type="title" idx="4294967295"/>
          </p:nvPr>
        </p:nvSpPr>
        <p:spPr>
          <a:xfrm>
            <a:off x="685800" y="381000"/>
            <a:ext cx="7772400" cy="914400"/>
          </a:xfrm>
        </p:spPr>
        <p:txBody>
          <a:bodyPr anchor="ctr"/>
          <a:lstStyle/>
          <a:p>
            <a:pPr algn="ctr" eaLnBrk="1" hangingPunct="1"/>
            <a:r>
              <a:rPr lang="en-US" altLang="en-US" sz="4000"/>
              <a:t>Commitment to Social Justice</a:t>
            </a:r>
          </a:p>
        </p:txBody>
      </p:sp>
      <p:sp>
        <p:nvSpPr>
          <p:cNvPr id="7171" name="Rectangle 3">
            <a:extLst>
              <a:ext uri="{FF2B5EF4-FFF2-40B4-BE49-F238E27FC236}">
                <a16:creationId xmlns:a16="http://schemas.microsoft.com/office/drawing/2014/main" id="{2F012BB5-230E-4890-9215-F3779FB689C7}"/>
              </a:ext>
            </a:extLst>
          </p:cNvPr>
          <p:cNvSpPr>
            <a:spLocks noGrp="1" noChangeArrowheads="1"/>
          </p:cNvSpPr>
          <p:nvPr>
            <p:ph type="body" idx="4294967295"/>
          </p:nvPr>
        </p:nvSpPr>
        <p:spPr>
          <a:xfrm>
            <a:off x="533400" y="1295400"/>
            <a:ext cx="8229600" cy="4038600"/>
          </a:xfrm>
        </p:spPr>
        <p:txBody>
          <a:bodyPr/>
          <a:lstStyle/>
          <a:p>
            <a:pPr eaLnBrk="1" hangingPunct="1"/>
            <a:r>
              <a:rPr lang="en-US" altLang="en-US"/>
              <a:t>A commitment to social justice and educational equity:</a:t>
            </a:r>
          </a:p>
          <a:p>
            <a:pPr lvl="1" eaLnBrk="1" hangingPunct="1"/>
            <a:r>
              <a:rPr lang="en-US" altLang="en-US"/>
              <a:t>Asks school counselors to know what they believe in and to courageously lead and advocate through intentional behavior in their daily work on behalf of students.</a:t>
            </a:r>
          </a:p>
          <a:p>
            <a:pPr lvl="1" eaLnBrk="1" hangingPunct="1"/>
            <a:r>
              <a:rPr lang="en-US" altLang="en-US"/>
              <a:t>Is embedded in the ASCA </a:t>
            </a:r>
          </a:p>
          <a:p>
            <a:pPr lvl="1" eaLnBrk="1" hangingPunct="1">
              <a:buFont typeface="Wingdings" panose="05000000000000000000" pitchFamily="2" charset="2"/>
              <a:buNone/>
            </a:pPr>
            <a:r>
              <a:rPr lang="en-US" altLang="en-US" i="1"/>
              <a:t>	</a:t>
            </a:r>
            <a:r>
              <a:rPr lang="en-US" altLang="en-US"/>
              <a:t>code of ethics</a:t>
            </a:r>
            <a:r>
              <a:rPr lang="en-US" altLang="en-US" i="1"/>
              <a:t>.</a:t>
            </a:r>
            <a:endParaRPr lang="en-US" altLang="en-US"/>
          </a:p>
        </p:txBody>
      </p:sp>
      <p:pic>
        <p:nvPicPr>
          <p:cNvPr id="7172" name="Picture 4" descr="j0323414">
            <a:extLst>
              <a:ext uri="{FF2B5EF4-FFF2-40B4-BE49-F238E27FC236}">
                <a16:creationId xmlns:a16="http://schemas.microsoft.com/office/drawing/2014/main" id="{3E043BE0-203E-495E-9C0F-82EAAFC26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263" y="4038600"/>
            <a:ext cx="15065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Slide Number Placeholder 4">
            <a:extLst>
              <a:ext uri="{FF2B5EF4-FFF2-40B4-BE49-F238E27FC236}">
                <a16:creationId xmlns:a16="http://schemas.microsoft.com/office/drawing/2014/main" id="{48037565-AFF9-4B74-825D-F25400C339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C532AF-DB8A-42A2-8457-C2FCAC29DB75}" type="slidenum">
              <a:rPr lang="en-US" altLang="en-US">
                <a:solidFill>
                  <a:srgbClr val="663300"/>
                </a:solidFill>
                <a:latin typeface="Century Gothic" panose="020B0502020202020204" pitchFamily="34" charset="0"/>
              </a:rPr>
              <a:pPr/>
              <a:t>4</a:t>
            </a:fld>
            <a:endParaRPr lang="en-US" altLang="en-US">
              <a:solidFill>
                <a:srgbClr val="663300"/>
              </a:solidFill>
              <a:latin typeface="Century Gothic" panose="020B0502020202020204" pitchFamily="34" charset="0"/>
            </a:endParaRPr>
          </a:p>
        </p:txBody>
      </p:sp>
      <p:sp>
        <p:nvSpPr>
          <p:cNvPr id="7174" name="Footer Placeholder 5">
            <a:extLst>
              <a:ext uri="{FF2B5EF4-FFF2-40B4-BE49-F238E27FC236}">
                <a16:creationId xmlns:a16="http://schemas.microsoft.com/office/drawing/2014/main" id="{72B3F0A3-BD69-4912-9A18-0D6D61FBD05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 calcmode="lin" valueType="num">
                                      <p:cBhvr additive="base">
                                        <p:cTn id="15"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17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5778FE3-37FE-475D-A7C5-FDEA15811722}"/>
              </a:ext>
            </a:extLst>
          </p:cNvPr>
          <p:cNvSpPr>
            <a:spLocks noGrp="1" noChangeArrowheads="1"/>
          </p:cNvSpPr>
          <p:nvPr>
            <p:ph type="title" idx="4294967295"/>
          </p:nvPr>
        </p:nvSpPr>
        <p:spPr>
          <a:xfrm>
            <a:off x="685800" y="304800"/>
            <a:ext cx="7772400" cy="990600"/>
          </a:xfrm>
        </p:spPr>
        <p:txBody>
          <a:bodyPr anchor="ctr"/>
          <a:lstStyle/>
          <a:p>
            <a:pPr algn="ctr" eaLnBrk="1" hangingPunct="1"/>
            <a:r>
              <a:rPr lang="en-US" altLang="en-US" sz="4000"/>
              <a:t>Classroom</a:t>
            </a:r>
          </a:p>
        </p:txBody>
      </p:sp>
      <p:sp>
        <p:nvSpPr>
          <p:cNvPr id="43011" name="Rectangle 3">
            <a:extLst>
              <a:ext uri="{FF2B5EF4-FFF2-40B4-BE49-F238E27FC236}">
                <a16:creationId xmlns:a16="http://schemas.microsoft.com/office/drawing/2014/main" id="{29452CF9-5D27-47D4-AA09-A85741B80E43}"/>
              </a:ext>
            </a:extLst>
          </p:cNvPr>
          <p:cNvSpPr>
            <a:spLocks noGrp="1" noChangeArrowheads="1"/>
          </p:cNvSpPr>
          <p:nvPr>
            <p:ph type="body" idx="4294967295"/>
          </p:nvPr>
        </p:nvSpPr>
        <p:spPr>
          <a:xfrm>
            <a:off x="533400" y="1371600"/>
            <a:ext cx="8229600" cy="2590800"/>
          </a:xfrm>
        </p:spPr>
        <p:txBody>
          <a:bodyPr/>
          <a:lstStyle/>
          <a:p>
            <a:pPr eaLnBrk="1" hangingPunct="1">
              <a:lnSpc>
                <a:spcPct val="90000"/>
              </a:lnSpc>
            </a:pPr>
            <a:r>
              <a:rPr lang="en-US" altLang="en-US" sz="2800"/>
              <a:t>Collaborative classroom instruction can be offered in one particular class or across several classes in the school.</a:t>
            </a:r>
          </a:p>
          <a:p>
            <a:pPr eaLnBrk="1" hangingPunct="1">
              <a:lnSpc>
                <a:spcPct val="90000"/>
              </a:lnSpc>
            </a:pPr>
            <a:r>
              <a:rPr lang="en-US" altLang="en-US" sz="2800"/>
              <a:t>Data is used to identify classrooms and teachers in need of specific assistance to transform the culture and climate of the learning environment.</a:t>
            </a:r>
          </a:p>
        </p:txBody>
      </p:sp>
      <p:pic>
        <p:nvPicPr>
          <p:cNvPr id="43012" name="Picture 4" descr="j0335624">
            <a:extLst>
              <a:ext uri="{FF2B5EF4-FFF2-40B4-BE49-F238E27FC236}">
                <a16:creationId xmlns:a16="http://schemas.microsoft.com/office/drawing/2014/main" id="{D2F24098-D5A8-429F-A28D-D7877D383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38600"/>
            <a:ext cx="264318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Slide Number Placeholder 4">
            <a:extLst>
              <a:ext uri="{FF2B5EF4-FFF2-40B4-BE49-F238E27FC236}">
                <a16:creationId xmlns:a16="http://schemas.microsoft.com/office/drawing/2014/main" id="{8874C44B-D154-4F51-8134-BE5718465B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FC04DD-1726-46E7-B9AA-DE3510E3C604}" type="slidenum">
              <a:rPr lang="en-US" altLang="en-US">
                <a:solidFill>
                  <a:srgbClr val="663300"/>
                </a:solidFill>
                <a:latin typeface="Century Gothic" panose="020B0502020202020204" pitchFamily="34" charset="0"/>
              </a:rPr>
              <a:pPr/>
              <a:t>40</a:t>
            </a:fld>
            <a:endParaRPr lang="en-US" altLang="en-US">
              <a:solidFill>
                <a:srgbClr val="663300"/>
              </a:solidFill>
              <a:latin typeface="Century Gothic" panose="020B0502020202020204" pitchFamily="34" charset="0"/>
            </a:endParaRPr>
          </a:p>
        </p:txBody>
      </p:sp>
      <p:sp>
        <p:nvSpPr>
          <p:cNvPr id="43014" name="Footer Placeholder 5">
            <a:extLst>
              <a:ext uri="{FF2B5EF4-FFF2-40B4-BE49-F238E27FC236}">
                <a16:creationId xmlns:a16="http://schemas.microsoft.com/office/drawing/2014/main" id="{AB98FEC9-20D0-4B4C-BAAB-47FF5677A0C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BDEDDEF-DDF6-4003-B4A1-C4F6D22B7DFF}"/>
              </a:ext>
            </a:extLst>
          </p:cNvPr>
          <p:cNvSpPr>
            <a:spLocks noGrp="1" noChangeArrowheads="1"/>
          </p:cNvSpPr>
          <p:nvPr>
            <p:ph type="title" idx="4294967295"/>
          </p:nvPr>
        </p:nvSpPr>
        <p:spPr>
          <a:xfrm>
            <a:off x="838200" y="381000"/>
            <a:ext cx="7772400" cy="838200"/>
          </a:xfrm>
        </p:spPr>
        <p:txBody>
          <a:bodyPr anchor="ctr"/>
          <a:lstStyle/>
          <a:p>
            <a:pPr algn="ctr" eaLnBrk="1" hangingPunct="1"/>
            <a:r>
              <a:rPr lang="en-US" altLang="en-US" sz="4000"/>
              <a:t>Grade Level</a:t>
            </a:r>
          </a:p>
        </p:txBody>
      </p:sp>
      <p:sp>
        <p:nvSpPr>
          <p:cNvPr id="44035" name="Rectangle 3">
            <a:extLst>
              <a:ext uri="{FF2B5EF4-FFF2-40B4-BE49-F238E27FC236}">
                <a16:creationId xmlns:a16="http://schemas.microsoft.com/office/drawing/2014/main" id="{7318B67B-EEBD-446E-AF6A-D5F92039F56E}"/>
              </a:ext>
            </a:extLst>
          </p:cNvPr>
          <p:cNvSpPr>
            <a:spLocks noGrp="1" noChangeArrowheads="1"/>
          </p:cNvSpPr>
          <p:nvPr>
            <p:ph type="body" idx="4294967295"/>
          </p:nvPr>
        </p:nvSpPr>
        <p:spPr>
          <a:xfrm>
            <a:off x="609600" y="1371600"/>
            <a:ext cx="8153400" cy="4648200"/>
          </a:xfrm>
        </p:spPr>
        <p:txBody>
          <a:bodyPr/>
          <a:lstStyle/>
          <a:p>
            <a:pPr eaLnBrk="1" hangingPunct="1">
              <a:lnSpc>
                <a:spcPct val="90000"/>
              </a:lnSpc>
            </a:pPr>
            <a:r>
              <a:rPr lang="en-US" altLang="en-US" sz="2600"/>
              <a:t>This level of intervention attends to the context of grade-level experiences and transitions at developmental benchmarks.</a:t>
            </a:r>
          </a:p>
          <a:p>
            <a:pPr eaLnBrk="1" hangingPunct="1">
              <a:lnSpc>
                <a:spcPct val="90000"/>
              </a:lnSpc>
            </a:pPr>
            <a:r>
              <a:rPr lang="en-US" altLang="en-US" sz="2600"/>
              <a:t>Emphasis on examining policies that impact specific grade levels is essential.</a:t>
            </a:r>
          </a:p>
          <a:p>
            <a:pPr eaLnBrk="1" hangingPunct="1">
              <a:lnSpc>
                <a:spcPct val="90000"/>
              </a:lnSpc>
            </a:pPr>
            <a:r>
              <a:rPr lang="en-US" altLang="en-US" sz="2600"/>
              <a:t>The ability to analyze and use disaggregated data helps the professional school counselor discern the influence of grade level and transition points on students.</a:t>
            </a:r>
          </a:p>
          <a:p>
            <a:pPr eaLnBrk="1" hangingPunct="1">
              <a:lnSpc>
                <a:spcPct val="90000"/>
              </a:lnSpc>
            </a:pPr>
            <a:r>
              <a:rPr lang="en-US" altLang="en-US" sz="2600"/>
              <a:t>Examples of interventions include: transition activities, post secondary planning, resume writing, and the scholarship process.</a:t>
            </a:r>
          </a:p>
        </p:txBody>
      </p:sp>
      <p:sp>
        <p:nvSpPr>
          <p:cNvPr id="44036" name="Slide Number Placeholder 3">
            <a:extLst>
              <a:ext uri="{FF2B5EF4-FFF2-40B4-BE49-F238E27FC236}">
                <a16:creationId xmlns:a16="http://schemas.microsoft.com/office/drawing/2014/main" id="{4647BE28-7E37-48C7-8C21-CAEC8E28A9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8CE1C3-0C04-4A62-A343-B33F08F190F4}" type="slidenum">
              <a:rPr lang="en-US" altLang="en-US">
                <a:solidFill>
                  <a:srgbClr val="663300"/>
                </a:solidFill>
                <a:latin typeface="Century Gothic" panose="020B0502020202020204" pitchFamily="34" charset="0"/>
              </a:rPr>
              <a:pPr/>
              <a:t>41</a:t>
            </a:fld>
            <a:endParaRPr lang="en-US" altLang="en-US">
              <a:solidFill>
                <a:srgbClr val="663300"/>
              </a:solidFill>
              <a:latin typeface="Century Gothic" panose="020B0502020202020204" pitchFamily="34" charset="0"/>
            </a:endParaRPr>
          </a:p>
        </p:txBody>
      </p:sp>
      <p:sp>
        <p:nvSpPr>
          <p:cNvPr id="44037" name="Footer Placeholder 4">
            <a:extLst>
              <a:ext uri="{FF2B5EF4-FFF2-40B4-BE49-F238E27FC236}">
                <a16:creationId xmlns:a16="http://schemas.microsoft.com/office/drawing/2014/main" id="{37BCA136-3182-46CA-B397-DE4BF235138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A35922D-C1EE-491D-8EB8-E5500D6177C4}"/>
              </a:ext>
            </a:extLst>
          </p:cNvPr>
          <p:cNvSpPr>
            <a:spLocks noGrp="1" noChangeArrowheads="1"/>
          </p:cNvSpPr>
          <p:nvPr>
            <p:ph type="title" idx="4294967295"/>
          </p:nvPr>
        </p:nvSpPr>
        <p:spPr>
          <a:xfrm>
            <a:off x="969963" y="457200"/>
            <a:ext cx="7793037" cy="922338"/>
          </a:xfrm>
        </p:spPr>
        <p:txBody>
          <a:bodyPr anchor="ctr"/>
          <a:lstStyle/>
          <a:p>
            <a:pPr algn="ctr" eaLnBrk="1" hangingPunct="1"/>
            <a:r>
              <a:rPr lang="en-US" altLang="en-US" sz="4000"/>
              <a:t>School-wide</a:t>
            </a:r>
          </a:p>
        </p:txBody>
      </p:sp>
      <p:sp>
        <p:nvSpPr>
          <p:cNvPr id="45059" name="Rectangle 3">
            <a:extLst>
              <a:ext uri="{FF2B5EF4-FFF2-40B4-BE49-F238E27FC236}">
                <a16:creationId xmlns:a16="http://schemas.microsoft.com/office/drawing/2014/main" id="{D1518F2E-C1AA-4D4E-9874-FBED6A579986}"/>
              </a:ext>
            </a:extLst>
          </p:cNvPr>
          <p:cNvSpPr>
            <a:spLocks noGrp="1" noChangeArrowheads="1"/>
          </p:cNvSpPr>
          <p:nvPr>
            <p:ph type="body" idx="4294967295"/>
          </p:nvPr>
        </p:nvSpPr>
        <p:spPr>
          <a:xfrm>
            <a:off x="609600" y="1447800"/>
            <a:ext cx="8229600" cy="4114800"/>
          </a:xfrm>
        </p:spPr>
        <p:txBody>
          <a:bodyPr/>
          <a:lstStyle/>
          <a:p>
            <a:pPr eaLnBrk="1" hangingPunct="1">
              <a:lnSpc>
                <a:spcPct val="90000"/>
              </a:lnSpc>
            </a:pPr>
            <a:r>
              <a:rPr lang="en-US" altLang="en-US" sz="2600"/>
              <a:t>The school-wide level of intervention has the greatest potential for removing systemic barriers and creating the conditions for learning at all other levels.</a:t>
            </a:r>
          </a:p>
          <a:p>
            <a:pPr eaLnBrk="1" hangingPunct="1">
              <a:lnSpc>
                <a:spcPct val="90000"/>
              </a:lnSpc>
            </a:pPr>
            <a:r>
              <a:rPr lang="en-US" altLang="en-US" sz="2600"/>
              <a:t>The potential of this level of intervention lies in examining the interrelatedness and interdependence of all school populations and the corresponding school-wide disaggregated data.</a:t>
            </a:r>
          </a:p>
          <a:p>
            <a:pPr eaLnBrk="1" hangingPunct="1">
              <a:lnSpc>
                <a:spcPct val="90000"/>
              </a:lnSpc>
            </a:pPr>
            <a:r>
              <a:rPr lang="en-US" altLang="en-US" sz="2600"/>
              <a:t>Interventions reflect areas of growth and development that are important to the entire school and focus on issues such as culture and climate.</a:t>
            </a:r>
          </a:p>
        </p:txBody>
      </p:sp>
      <p:sp>
        <p:nvSpPr>
          <p:cNvPr id="45060" name="Slide Number Placeholder 3">
            <a:extLst>
              <a:ext uri="{FF2B5EF4-FFF2-40B4-BE49-F238E27FC236}">
                <a16:creationId xmlns:a16="http://schemas.microsoft.com/office/drawing/2014/main" id="{6735F5CD-5D3D-4F82-A032-7A99DC12F6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93CC6C-BD17-4A12-A06D-1F0F5154C038}" type="slidenum">
              <a:rPr lang="en-US" altLang="en-US">
                <a:solidFill>
                  <a:srgbClr val="663300"/>
                </a:solidFill>
                <a:latin typeface="Century Gothic" panose="020B0502020202020204" pitchFamily="34" charset="0"/>
              </a:rPr>
              <a:pPr/>
              <a:t>42</a:t>
            </a:fld>
            <a:endParaRPr lang="en-US" altLang="en-US">
              <a:solidFill>
                <a:srgbClr val="663300"/>
              </a:solidFill>
              <a:latin typeface="Century Gothic" panose="020B0502020202020204" pitchFamily="34" charset="0"/>
            </a:endParaRPr>
          </a:p>
        </p:txBody>
      </p:sp>
      <p:sp>
        <p:nvSpPr>
          <p:cNvPr id="45061" name="Footer Placeholder 4">
            <a:extLst>
              <a:ext uri="{FF2B5EF4-FFF2-40B4-BE49-F238E27FC236}">
                <a16:creationId xmlns:a16="http://schemas.microsoft.com/office/drawing/2014/main" id="{ABD892BD-6BF4-4952-B759-24A2E144D80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832797C-AC29-44B2-AB08-C2DC0C6FC64C}"/>
              </a:ext>
            </a:extLst>
          </p:cNvPr>
          <p:cNvSpPr>
            <a:spLocks noGrp="1" noChangeArrowheads="1"/>
          </p:cNvSpPr>
          <p:nvPr>
            <p:ph type="title" idx="4294967295"/>
          </p:nvPr>
        </p:nvSpPr>
        <p:spPr>
          <a:xfrm>
            <a:off x="762000" y="152400"/>
            <a:ext cx="7772400" cy="914400"/>
          </a:xfrm>
        </p:spPr>
        <p:txBody>
          <a:bodyPr anchor="ctr"/>
          <a:lstStyle/>
          <a:p>
            <a:pPr algn="ctr" eaLnBrk="1" hangingPunct="1"/>
            <a:r>
              <a:rPr lang="en-US" altLang="en-US" sz="4000"/>
              <a:t>District</a:t>
            </a:r>
          </a:p>
        </p:txBody>
      </p:sp>
      <p:sp>
        <p:nvSpPr>
          <p:cNvPr id="46083" name="Rectangle 3">
            <a:extLst>
              <a:ext uri="{FF2B5EF4-FFF2-40B4-BE49-F238E27FC236}">
                <a16:creationId xmlns:a16="http://schemas.microsoft.com/office/drawing/2014/main" id="{DB098398-92A0-4395-8A51-069CF4B4A0F6}"/>
              </a:ext>
            </a:extLst>
          </p:cNvPr>
          <p:cNvSpPr>
            <a:spLocks noGrp="1" noChangeArrowheads="1"/>
          </p:cNvSpPr>
          <p:nvPr>
            <p:ph type="body" idx="4294967295"/>
          </p:nvPr>
        </p:nvSpPr>
        <p:spPr>
          <a:xfrm>
            <a:off x="533400" y="990600"/>
            <a:ext cx="8229600" cy="5181600"/>
          </a:xfrm>
        </p:spPr>
        <p:txBody>
          <a:bodyPr/>
          <a:lstStyle/>
          <a:p>
            <a:pPr eaLnBrk="1" hangingPunct="1">
              <a:lnSpc>
                <a:spcPct val="90000"/>
              </a:lnSpc>
            </a:pPr>
            <a:r>
              <a:rPr lang="en-US" altLang="en-US" sz="2400"/>
              <a:t>This level of intervention is focused on connecting the work of school counselors to the larger district in ways that respond to both vertical and lateral district wide issues and increase the equitable outcomes for students.</a:t>
            </a:r>
            <a:r>
              <a:rPr lang="en-US" altLang="en-US" sz="2400" b="1"/>
              <a:t> </a:t>
            </a:r>
          </a:p>
          <a:p>
            <a:pPr eaLnBrk="1" hangingPunct="1">
              <a:lnSpc>
                <a:spcPct val="90000"/>
              </a:lnSpc>
            </a:pPr>
            <a:r>
              <a:rPr lang="en-US" altLang="en-US" sz="2400"/>
              <a:t>District wide strategic interventions that pool the skill and resources of counselors in both vertical and horizontal teaming and collaboration can maximize time and efficiency and provide a broader perspective on the needs of students. </a:t>
            </a:r>
          </a:p>
          <a:p>
            <a:pPr eaLnBrk="1" hangingPunct="1">
              <a:lnSpc>
                <a:spcPct val="90000"/>
              </a:lnSpc>
            </a:pPr>
            <a:r>
              <a:rPr lang="en-US" altLang="en-US" sz="2400"/>
              <a:t>To work effectively at this level the school counselor must possess an understanding of the interrelationship between the needs of elementary, middle and high school students and factors that impact healthy growth and development as well as a basic understanding of the functioning of schools at other levels.</a:t>
            </a:r>
            <a:r>
              <a:rPr lang="en-US" altLang="en-US" sz="2400" b="1"/>
              <a:t> </a:t>
            </a:r>
          </a:p>
        </p:txBody>
      </p:sp>
      <p:sp>
        <p:nvSpPr>
          <p:cNvPr id="46084" name="Slide Number Placeholder 3">
            <a:extLst>
              <a:ext uri="{FF2B5EF4-FFF2-40B4-BE49-F238E27FC236}">
                <a16:creationId xmlns:a16="http://schemas.microsoft.com/office/drawing/2014/main" id="{12F3BAFA-A813-473F-8630-EC9A14D76E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E28FE1-177A-4762-842C-322B13FD4C0D}" type="slidenum">
              <a:rPr lang="en-US" altLang="en-US">
                <a:solidFill>
                  <a:srgbClr val="663300"/>
                </a:solidFill>
                <a:latin typeface="Century Gothic" panose="020B0502020202020204" pitchFamily="34" charset="0"/>
              </a:rPr>
              <a:pPr/>
              <a:t>43</a:t>
            </a:fld>
            <a:endParaRPr lang="en-US" altLang="en-US">
              <a:solidFill>
                <a:srgbClr val="663300"/>
              </a:solidFill>
              <a:latin typeface="Century Gothic" panose="020B0502020202020204" pitchFamily="34" charset="0"/>
            </a:endParaRPr>
          </a:p>
        </p:txBody>
      </p:sp>
      <p:sp>
        <p:nvSpPr>
          <p:cNvPr id="46085" name="Footer Placeholder 4">
            <a:extLst>
              <a:ext uri="{FF2B5EF4-FFF2-40B4-BE49-F238E27FC236}">
                <a16:creationId xmlns:a16="http://schemas.microsoft.com/office/drawing/2014/main" id="{F4DB7EB7-E7C6-425A-8617-26EB32AC4F6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2648D73-0649-4544-94E5-0F674937FD94}"/>
              </a:ext>
            </a:extLst>
          </p:cNvPr>
          <p:cNvSpPr>
            <a:spLocks noGrp="1" noChangeArrowheads="1"/>
          </p:cNvSpPr>
          <p:nvPr>
            <p:ph type="title" idx="4294967295"/>
          </p:nvPr>
        </p:nvSpPr>
        <p:spPr>
          <a:xfrm>
            <a:off x="838200" y="457200"/>
            <a:ext cx="7772400" cy="762000"/>
          </a:xfrm>
        </p:spPr>
        <p:txBody>
          <a:bodyPr anchor="ctr"/>
          <a:lstStyle/>
          <a:p>
            <a:pPr algn="ctr" eaLnBrk="1" hangingPunct="1"/>
            <a:r>
              <a:rPr lang="en-US" altLang="en-US" sz="4000"/>
              <a:t>Family</a:t>
            </a:r>
          </a:p>
        </p:txBody>
      </p:sp>
      <p:sp>
        <p:nvSpPr>
          <p:cNvPr id="47107" name="Rectangle 3">
            <a:extLst>
              <a:ext uri="{FF2B5EF4-FFF2-40B4-BE49-F238E27FC236}">
                <a16:creationId xmlns:a16="http://schemas.microsoft.com/office/drawing/2014/main" id="{1C802A57-B9B4-4CD8-9F77-D88365DC3C05}"/>
              </a:ext>
            </a:extLst>
          </p:cNvPr>
          <p:cNvSpPr>
            <a:spLocks noGrp="1" noChangeArrowheads="1"/>
          </p:cNvSpPr>
          <p:nvPr>
            <p:ph type="body" idx="4294967295"/>
          </p:nvPr>
        </p:nvSpPr>
        <p:spPr>
          <a:xfrm>
            <a:off x="457200" y="1371600"/>
            <a:ext cx="6629400" cy="4114800"/>
          </a:xfrm>
        </p:spPr>
        <p:txBody>
          <a:bodyPr/>
          <a:lstStyle/>
          <a:p>
            <a:pPr eaLnBrk="1" hangingPunct="1">
              <a:lnSpc>
                <a:spcPct val="90000"/>
              </a:lnSpc>
            </a:pPr>
            <a:r>
              <a:rPr lang="en-US" altLang="en-US" sz="2400"/>
              <a:t>Interventions at this level assist parents and guardians in learning skills to successfully navigate school and community services to gain access to resources for their children and assist their children in mastering the skills necessary for educational success. </a:t>
            </a:r>
          </a:p>
          <a:p>
            <a:pPr eaLnBrk="1" hangingPunct="1">
              <a:lnSpc>
                <a:spcPct val="90000"/>
              </a:lnSpc>
            </a:pPr>
            <a:r>
              <a:rPr lang="en-US" altLang="en-US" sz="2400"/>
              <a:t>Intentional and culturally responsive outreach to marginalized parent/guardian populations can promote increased engagement of their children in the educational process and thus result in greater equity.</a:t>
            </a:r>
          </a:p>
        </p:txBody>
      </p:sp>
      <p:pic>
        <p:nvPicPr>
          <p:cNvPr id="47108" name="Picture 4" descr="j0358765">
            <a:extLst>
              <a:ext uri="{FF2B5EF4-FFF2-40B4-BE49-F238E27FC236}">
                <a16:creationId xmlns:a16="http://schemas.microsoft.com/office/drawing/2014/main" id="{5A6CB362-B051-42E7-A43D-E225D4C81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733800"/>
            <a:ext cx="20621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Slide Number Placeholder 4">
            <a:extLst>
              <a:ext uri="{FF2B5EF4-FFF2-40B4-BE49-F238E27FC236}">
                <a16:creationId xmlns:a16="http://schemas.microsoft.com/office/drawing/2014/main" id="{635E560F-D970-4944-B0E7-A00E9624F4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B95C3F-8D0E-4E88-B5AB-576B9C21F89D}" type="slidenum">
              <a:rPr lang="en-US" altLang="en-US">
                <a:solidFill>
                  <a:srgbClr val="663300"/>
                </a:solidFill>
                <a:latin typeface="Century Gothic" panose="020B0502020202020204" pitchFamily="34" charset="0"/>
              </a:rPr>
              <a:pPr/>
              <a:t>44</a:t>
            </a:fld>
            <a:endParaRPr lang="en-US" altLang="en-US">
              <a:solidFill>
                <a:srgbClr val="663300"/>
              </a:solidFill>
              <a:latin typeface="Century Gothic" panose="020B0502020202020204" pitchFamily="34" charset="0"/>
            </a:endParaRPr>
          </a:p>
        </p:txBody>
      </p:sp>
      <p:sp>
        <p:nvSpPr>
          <p:cNvPr id="47110" name="Footer Placeholder 5">
            <a:extLst>
              <a:ext uri="{FF2B5EF4-FFF2-40B4-BE49-F238E27FC236}">
                <a16:creationId xmlns:a16="http://schemas.microsoft.com/office/drawing/2014/main" id="{BD5A9F4C-0D72-4D9C-93BD-C5BB5B7C2C0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C394E6B-360A-4177-8900-46A3DF9C4048}"/>
              </a:ext>
            </a:extLst>
          </p:cNvPr>
          <p:cNvSpPr>
            <a:spLocks noGrp="1" noChangeArrowheads="1"/>
          </p:cNvSpPr>
          <p:nvPr>
            <p:ph type="title" idx="4294967295"/>
          </p:nvPr>
        </p:nvSpPr>
        <p:spPr>
          <a:xfrm>
            <a:off x="762000" y="381000"/>
            <a:ext cx="7772400" cy="914400"/>
          </a:xfrm>
        </p:spPr>
        <p:txBody>
          <a:bodyPr anchor="ctr"/>
          <a:lstStyle/>
          <a:p>
            <a:pPr algn="ctr" eaLnBrk="1" hangingPunct="1"/>
            <a:r>
              <a:rPr lang="en-US" altLang="en-US" sz="4000"/>
              <a:t>Community</a:t>
            </a:r>
          </a:p>
        </p:txBody>
      </p:sp>
      <p:sp>
        <p:nvSpPr>
          <p:cNvPr id="48131" name="Rectangle 3">
            <a:extLst>
              <a:ext uri="{FF2B5EF4-FFF2-40B4-BE49-F238E27FC236}">
                <a16:creationId xmlns:a16="http://schemas.microsoft.com/office/drawing/2014/main" id="{E3C09046-1F6D-417B-B062-2304A8838938}"/>
              </a:ext>
            </a:extLst>
          </p:cNvPr>
          <p:cNvSpPr>
            <a:spLocks noGrp="1" noChangeArrowheads="1"/>
          </p:cNvSpPr>
          <p:nvPr>
            <p:ph type="body" idx="4294967295"/>
          </p:nvPr>
        </p:nvSpPr>
        <p:spPr>
          <a:xfrm>
            <a:off x="609600" y="1371600"/>
            <a:ext cx="8077200" cy="4419600"/>
          </a:xfrm>
        </p:spPr>
        <p:txBody>
          <a:bodyPr/>
          <a:lstStyle/>
          <a:p>
            <a:pPr eaLnBrk="1" hangingPunct="1">
              <a:lnSpc>
                <a:spcPct val="90000"/>
              </a:lnSpc>
            </a:pPr>
            <a:r>
              <a:rPr lang="en-US" altLang="en-US" sz="2400"/>
              <a:t>This level of intervention is used to actively involve all community stakeholders in creating broad-based partnerships for student success.</a:t>
            </a:r>
          </a:p>
          <a:p>
            <a:pPr eaLnBrk="1" hangingPunct="1">
              <a:lnSpc>
                <a:spcPct val="90000"/>
              </a:lnSpc>
            </a:pPr>
            <a:r>
              <a:rPr lang="en-US" altLang="en-US" sz="2400"/>
              <a:t>Community involvement can increase the likelihood that students will experience consistent expectations across the multiple contexts of their lives.</a:t>
            </a:r>
          </a:p>
          <a:p>
            <a:pPr eaLnBrk="1" hangingPunct="1">
              <a:lnSpc>
                <a:spcPct val="90000"/>
              </a:lnSpc>
            </a:pPr>
            <a:r>
              <a:rPr lang="en-US" altLang="en-US" sz="2400"/>
              <a:t>Careful planning, documentation, timely and clear communication, and shared decision making are essential.</a:t>
            </a:r>
          </a:p>
          <a:p>
            <a:pPr eaLnBrk="1" hangingPunct="1">
              <a:lnSpc>
                <a:spcPct val="90000"/>
              </a:lnSpc>
            </a:pPr>
            <a:r>
              <a:rPr lang="en-US" altLang="en-US" sz="2400"/>
              <a:t>Using data creates urgency and drives decisions; using inquiry helps to focus, evaluate, and revise interventions.</a:t>
            </a:r>
          </a:p>
        </p:txBody>
      </p:sp>
      <p:sp>
        <p:nvSpPr>
          <p:cNvPr id="48132" name="Slide Number Placeholder 3">
            <a:extLst>
              <a:ext uri="{FF2B5EF4-FFF2-40B4-BE49-F238E27FC236}">
                <a16:creationId xmlns:a16="http://schemas.microsoft.com/office/drawing/2014/main" id="{3837C664-BFDD-4A85-AA09-A5D1B8E036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49AE0A-4C6B-4003-9FA1-ADD003ECB707}" type="slidenum">
              <a:rPr lang="en-US" altLang="en-US">
                <a:solidFill>
                  <a:srgbClr val="663300"/>
                </a:solidFill>
                <a:latin typeface="Century Gothic" panose="020B0502020202020204" pitchFamily="34" charset="0"/>
              </a:rPr>
              <a:pPr/>
              <a:t>45</a:t>
            </a:fld>
            <a:endParaRPr lang="en-US" altLang="en-US">
              <a:solidFill>
                <a:srgbClr val="663300"/>
              </a:solidFill>
              <a:latin typeface="Century Gothic" panose="020B0502020202020204" pitchFamily="34" charset="0"/>
            </a:endParaRPr>
          </a:p>
        </p:txBody>
      </p:sp>
      <p:sp>
        <p:nvSpPr>
          <p:cNvPr id="48133" name="Footer Placeholder 4">
            <a:extLst>
              <a:ext uri="{FF2B5EF4-FFF2-40B4-BE49-F238E27FC236}">
                <a16:creationId xmlns:a16="http://schemas.microsoft.com/office/drawing/2014/main" id="{6A1E091D-2F4E-47F8-8BA7-B6C7CE94F03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FFD4645-8A42-463D-AA2A-821F04CCB781}"/>
              </a:ext>
            </a:extLst>
          </p:cNvPr>
          <p:cNvSpPr>
            <a:spLocks noGrp="1" noChangeArrowheads="1"/>
          </p:cNvSpPr>
          <p:nvPr>
            <p:ph type="title" idx="4294967295"/>
          </p:nvPr>
        </p:nvSpPr>
        <p:spPr>
          <a:xfrm>
            <a:off x="762000" y="381000"/>
            <a:ext cx="7772400" cy="838200"/>
          </a:xfrm>
        </p:spPr>
        <p:txBody>
          <a:bodyPr anchor="ctr"/>
          <a:lstStyle/>
          <a:p>
            <a:pPr algn="ctr" eaLnBrk="1" hangingPunct="1"/>
            <a:r>
              <a:rPr lang="en-US" altLang="en-US" sz="4000"/>
              <a:t>Community</a:t>
            </a:r>
          </a:p>
        </p:txBody>
      </p:sp>
      <p:sp>
        <p:nvSpPr>
          <p:cNvPr id="49155" name="Rectangle 3">
            <a:extLst>
              <a:ext uri="{FF2B5EF4-FFF2-40B4-BE49-F238E27FC236}">
                <a16:creationId xmlns:a16="http://schemas.microsoft.com/office/drawing/2014/main" id="{97895726-852F-43F0-9D78-AACD7F6F0A59}"/>
              </a:ext>
            </a:extLst>
          </p:cNvPr>
          <p:cNvSpPr>
            <a:spLocks noGrp="1" noChangeArrowheads="1"/>
          </p:cNvSpPr>
          <p:nvPr>
            <p:ph type="body" idx="4294967295"/>
          </p:nvPr>
        </p:nvSpPr>
        <p:spPr>
          <a:xfrm>
            <a:off x="533400" y="1371600"/>
            <a:ext cx="5791200" cy="3505200"/>
          </a:xfrm>
        </p:spPr>
        <p:txBody>
          <a:bodyPr/>
          <a:lstStyle/>
          <a:p>
            <a:pPr eaLnBrk="1" hangingPunct="1">
              <a:lnSpc>
                <a:spcPct val="90000"/>
              </a:lnSpc>
            </a:pPr>
            <a:r>
              <a:rPr lang="en-US" altLang="en-US" sz="2600"/>
              <a:t>Administrative support and sanctioning (preferably codified in policy) of the collaborative efforts of the professional school counselor and program interventions can help prevent school counseling from becoming marginalized and superfluous to the mission of schools.</a:t>
            </a:r>
          </a:p>
        </p:txBody>
      </p:sp>
      <p:pic>
        <p:nvPicPr>
          <p:cNvPr id="49156" name="Picture 4" descr="PE01561_">
            <a:extLst>
              <a:ext uri="{FF2B5EF4-FFF2-40B4-BE49-F238E27FC236}">
                <a16:creationId xmlns:a16="http://schemas.microsoft.com/office/drawing/2014/main" id="{740301E2-DF5B-405D-9CBB-4B58185F1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05200"/>
            <a:ext cx="35814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Slide Number Placeholder 4">
            <a:extLst>
              <a:ext uri="{FF2B5EF4-FFF2-40B4-BE49-F238E27FC236}">
                <a16:creationId xmlns:a16="http://schemas.microsoft.com/office/drawing/2014/main" id="{85BC45BF-6703-4BAB-8AE9-48C63E6D17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1AD57A-2573-4F59-84BC-7B445E674209}" type="slidenum">
              <a:rPr lang="en-US" altLang="en-US">
                <a:solidFill>
                  <a:srgbClr val="663300"/>
                </a:solidFill>
                <a:latin typeface="Century Gothic" panose="020B0502020202020204" pitchFamily="34" charset="0"/>
              </a:rPr>
              <a:pPr/>
              <a:t>46</a:t>
            </a:fld>
            <a:endParaRPr lang="en-US" altLang="en-US">
              <a:solidFill>
                <a:srgbClr val="663300"/>
              </a:solidFill>
              <a:latin typeface="Century Gothic" panose="020B0502020202020204" pitchFamily="34" charset="0"/>
            </a:endParaRPr>
          </a:p>
        </p:txBody>
      </p:sp>
      <p:sp>
        <p:nvSpPr>
          <p:cNvPr id="49158" name="Footer Placeholder 5">
            <a:extLst>
              <a:ext uri="{FF2B5EF4-FFF2-40B4-BE49-F238E27FC236}">
                <a16:creationId xmlns:a16="http://schemas.microsoft.com/office/drawing/2014/main" id="{3C472975-2E66-46E9-87C7-1B62A8C478A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9A96F44-A5E0-4DAD-ACBD-BDE063731BD7}"/>
              </a:ext>
            </a:extLst>
          </p:cNvPr>
          <p:cNvSpPr>
            <a:spLocks noGrp="1" noChangeArrowheads="1"/>
          </p:cNvSpPr>
          <p:nvPr>
            <p:ph type="title" idx="4294967295"/>
          </p:nvPr>
        </p:nvSpPr>
        <p:spPr>
          <a:xfrm>
            <a:off x="762000" y="228600"/>
            <a:ext cx="7772400" cy="1143000"/>
          </a:xfrm>
        </p:spPr>
        <p:txBody>
          <a:bodyPr anchor="ctr"/>
          <a:lstStyle/>
          <a:p>
            <a:pPr algn="ctr" eaLnBrk="1" hangingPunct="1"/>
            <a:r>
              <a:rPr lang="en-US" altLang="en-US"/>
              <a:t>Evaluating the Systemic Data-driven School Counseling Program</a:t>
            </a:r>
          </a:p>
        </p:txBody>
      </p:sp>
      <p:sp>
        <p:nvSpPr>
          <p:cNvPr id="50179" name="Rectangle 3">
            <a:extLst>
              <a:ext uri="{FF2B5EF4-FFF2-40B4-BE49-F238E27FC236}">
                <a16:creationId xmlns:a16="http://schemas.microsoft.com/office/drawing/2014/main" id="{2F90F757-D14E-4DDF-92EC-0A10848369B1}"/>
              </a:ext>
            </a:extLst>
          </p:cNvPr>
          <p:cNvSpPr>
            <a:spLocks noGrp="1" noChangeArrowheads="1"/>
          </p:cNvSpPr>
          <p:nvPr>
            <p:ph type="body" idx="4294967295"/>
          </p:nvPr>
        </p:nvSpPr>
        <p:spPr>
          <a:xfrm>
            <a:off x="533400" y="1600200"/>
            <a:ext cx="8153400" cy="4648200"/>
          </a:xfrm>
        </p:spPr>
        <p:txBody>
          <a:bodyPr/>
          <a:lstStyle/>
          <a:p>
            <a:pPr eaLnBrk="1" hangingPunct="1">
              <a:lnSpc>
                <a:spcPct val="80000"/>
              </a:lnSpc>
            </a:pPr>
            <a:r>
              <a:rPr lang="en-US" altLang="en-US" sz="2400"/>
              <a:t>Evaluating a systemic data-driven school counseling program serves several purposes:</a:t>
            </a:r>
          </a:p>
          <a:p>
            <a:pPr lvl="1" eaLnBrk="1" hangingPunct="1">
              <a:lnSpc>
                <a:spcPct val="80000"/>
              </a:lnSpc>
            </a:pPr>
            <a:r>
              <a:rPr lang="en-US" altLang="en-US" sz="2200"/>
              <a:t>Demonstrates accountability and establishes the credibility of professional school counselors and the school counseling program.</a:t>
            </a:r>
          </a:p>
          <a:p>
            <a:pPr lvl="1" eaLnBrk="1" hangingPunct="1">
              <a:lnSpc>
                <a:spcPct val="80000"/>
              </a:lnSpc>
            </a:pPr>
            <a:r>
              <a:rPr lang="en-US" altLang="en-US" sz="2200"/>
              <a:t>Demonstrates that established goals were met and allows counselors to assess the impact of the program and the levels of programmatic interventions that were most successful.</a:t>
            </a:r>
          </a:p>
          <a:p>
            <a:pPr lvl="1" eaLnBrk="1" hangingPunct="1">
              <a:lnSpc>
                <a:spcPct val="80000"/>
              </a:lnSpc>
            </a:pPr>
            <a:r>
              <a:rPr lang="en-US" altLang="en-US" sz="2200"/>
              <a:t>Demonstrates where goals were not met, revealing the need for further examination.</a:t>
            </a:r>
          </a:p>
          <a:p>
            <a:pPr lvl="1" eaLnBrk="1" hangingPunct="1">
              <a:lnSpc>
                <a:spcPct val="80000"/>
              </a:lnSpc>
            </a:pPr>
            <a:r>
              <a:rPr lang="en-US" altLang="en-US" sz="2200"/>
              <a:t>Demonstrates how the school counseling program contributes to the achievement of AYP, district, state, and national goals for the equitable achievement of all students.</a:t>
            </a:r>
          </a:p>
        </p:txBody>
      </p:sp>
      <p:sp>
        <p:nvSpPr>
          <p:cNvPr id="50180" name="Slide Number Placeholder 3">
            <a:extLst>
              <a:ext uri="{FF2B5EF4-FFF2-40B4-BE49-F238E27FC236}">
                <a16:creationId xmlns:a16="http://schemas.microsoft.com/office/drawing/2014/main" id="{0A5213D8-B0E3-44B8-835A-64417AEDB2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050A3A-2AB9-49BD-BF73-EE933A1924FA}" type="slidenum">
              <a:rPr lang="en-US" altLang="en-US">
                <a:solidFill>
                  <a:srgbClr val="663300"/>
                </a:solidFill>
                <a:latin typeface="Century Gothic" panose="020B0502020202020204" pitchFamily="34" charset="0"/>
              </a:rPr>
              <a:pPr/>
              <a:t>47</a:t>
            </a:fld>
            <a:endParaRPr lang="en-US" altLang="en-US">
              <a:solidFill>
                <a:srgbClr val="663300"/>
              </a:solidFill>
              <a:latin typeface="Century Gothic" panose="020B0502020202020204" pitchFamily="34" charset="0"/>
            </a:endParaRPr>
          </a:p>
        </p:txBody>
      </p:sp>
      <p:sp>
        <p:nvSpPr>
          <p:cNvPr id="50181" name="Footer Placeholder 4">
            <a:extLst>
              <a:ext uri="{FF2B5EF4-FFF2-40B4-BE49-F238E27FC236}">
                <a16:creationId xmlns:a16="http://schemas.microsoft.com/office/drawing/2014/main" id="{5B6DE3C5-AC33-483F-900F-5D7B9541AF6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anim calcmode="lin" valueType="num">
                                      <p:cBhvr additive="base">
                                        <p:cTn id="11"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017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anim calcmode="lin" valueType="num">
                                      <p:cBhvr additive="base">
                                        <p:cTn id="15"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017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anim calcmode="lin" valueType="num">
                                      <p:cBhvr additive="base">
                                        <p:cTn id="19"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anim calcmode="lin" valueType="num">
                                      <p:cBhvr additive="base">
                                        <p:cTn id="23" dur="500" fill="hold"/>
                                        <p:tgtEl>
                                          <p:spTgt spid="5017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01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09CAD5F-C247-46B6-AEDE-6AD8AD162057}"/>
              </a:ext>
            </a:extLst>
          </p:cNvPr>
          <p:cNvSpPr>
            <a:spLocks noGrp="1" noChangeArrowheads="1"/>
          </p:cNvSpPr>
          <p:nvPr>
            <p:ph type="title" idx="4294967295"/>
          </p:nvPr>
        </p:nvSpPr>
        <p:spPr>
          <a:xfrm>
            <a:off x="762000" y="228600"/>
            <a:ext cx="7772400" cy="1219200"/>
          </a:xfrm>
        </p:spPr>
        <p:txBody>
          <a:bodyPr anchor="ctr"/>
          <a:lstStyle/>
          <a:p>
            <a:pPr algn="ctr" eaLnBrk="1" hangingPunct="1"/>
            <a:r>
              <a:rPr lang="en-US" altLang="en-US" sz="4000"/>
              <a:t>Implications for Professional School Counselors</a:t>
            </a:r>
          </a:p>
        </p:txBody>
      </p:sp>
      <p:sp>
        <p:nvSpPr>
          <p:cNvPr id="51203" name="Rectangle 3">
            <a:extLst>
              <a:ext uri="{FF2B5EF4-FFF2-40B4-BE49-F238E27FC236}">
                <a16:creationId xmlns:a16="http://schemas.microsoft.com/office/drawing/2014/main" id="{7DF5821A-7FBD-4697-B608-2D26EBE43BF7}"/>
              </a:ext>
            </a:extLst>
          </p:cNvPr>
          <p:cNvSpPr>
            <a:spLocks noGrp="1" noChangeArrowheads="1"/>
          </p:cNvSpPr>
          <p:nvPr>
            <p:ph type="body" idx="4294967295"/>
          </p:nvPr>
        </p:nvSpPr>
        <p:spPr>
          <a:xfrm>
            <a:off x="533400" y="1524000"/>
            <a:ext cx="8229600" cy="4572000"/>
          </a:xfrm>
        </p:spPr>
        <p:txBody>
          <a:bodyPr/>
          <a:lstStyle/>
          <a:p>
            <a:pPr eaLnBrk="1" hangingPunct="1">
              <a:lnSpc>
                <a:spcPct val="90000"/>
              </a:lnSpc>
            </a:pPr>
            <a:r>
              <a:rPr lang="en-US" altLang="en-US" sz="2400"/>
              <a:t>Creating systemic data-driven school counseling programs is the ethical responsibility of all professional school counselors in order to meet the needs of all students.</a:t>
            </a:r>
          </a:p>
          <a:p>
            <a:pPr eaLnBrk="1" hangingPunct="1">
              <a:lnSpc>
                <a:spcPct val="90000"/>
              </a:lnSpc>
            </a:pPr>
            <a:r>
              <a:rPr lang="en-US" altLang="en-US" sz="2400"/>
              <a:t>Professional school counselors  must:</a:t>
            </a:r>
          </a:p>
          <a:p>
            <a:pPr lvl="1" eaLnBrk="1" hangingPunct="1">
              <a:lnSpc>
                <a:spcPct val="90000"/>
              </a:lnSpc>
            </a:pPr>
            <a:r>
              <a:rPr lang="en-US" altLang="en-US" sz="2200"/>
              <a:t>Be self-reflective practitioners</a:t>
            </a:r>
          </a:p>
          <a:p>
            <a:pPr lvl="1" eaLnBrk="1" hangingPunct="1">
              <a:lnSpc>
                <a:spcPct val="90000"/>
              </a:lnSpc>
            </a:pPr>
            <a:r>
              <a:rPr lang="en-US" altLang="en-US" sz="2200"/>
              <a:t>Be able to assess and evaluate their own skill base</a:t>
            </a:r>
          </a:p>
          <a:p>
            <a:pPr lvl="1" eaLnBrk="1" hangingPunct="1">
              <a:lnSpc>
                <a:spcPct val="90000"/>
              </a:lnSpc>
            </a:pPr>
            <a:r>
              <a:rPr lang="en-US" altLang="en-US" sz="2200"/>
              <a:t>Develop and implement an ongoing professional development plan that will allow them to remain relevant</a:t>
            </a:r>
          </a:p>
          <a:p>
            <a:pPr eaLnBrk="1" hangingPunct="1">
              <a:lnSpc>
                <a:spcPct val="90000"/>
              </a:lnSpc>
            </a:pPr>
            <a:r>
              <a:rPr lang="en-US" altLang="en-US" sz="2400"/>
              <a:t>Such commitment ensures professional school counselors will develop the competence to implement the systemic data-driven programs that equitably meet the needs of all students.</a:t>
            </a:r>
          </a:p>
        </p:txBody>
      </p:sp>
      <p:sp>
        <p:nvSpPr>
          <p:cNvPr id="51204" name="Slide Number Placeholder 3">
            <a:extLst>
              <a:ext uri="{FF2B5EF4-FFF2-40B4-BE49-F238E27FC236}">
                <a16:creationId xmlns:a16="http://schemas.microsoft.com/office/drawing/2014/main" id="{5411379D-E649-4B75-A0CA-ACD03F0FDEF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2BB8E1-19AC-4B4B-8185-494BAD0A7412}" type="slidenum">
              <a:rPr lang="en-US" altLang="en-US">
                <a:solidFill>
                  <a:srgbClr val="663300"/>
                </a:solidFill>
                <a:latin typeface="Century Gothic" panose="020B0502020202020204" pitchFamily="34" charset="0"/>
              </a:rPr>
              <a:pPr/>
              <a:t>48</a:t>
            </a:fld>
            <a:endParaRPr lang="en-US" altLang="en-US">
              <a:solidFill>
                <a:srgbClr val="663300"/>
              </a:solidFill>
              <a:latin typeface="Century Gothic" panose="020B0502020202020204" pitchFamily="34" charset="0"/>
            </a:endParaRPr>
          </a:p>
        </p:txBody>
      </p:sp>
      <p:sp>
        <p:nvSpPr>
          <p:cNvPr id="51205" name="Footer Placeholder 4">
            <a:extLst>
              <a:ext uri="{FF2B5EF4-FFF2-40B4-BE49-F238E27FC236}">
                <a16:creationId xmlns:a16="http://schemas.microsoft.com/office/drawing/2014/main" id="{80B91FD9-6B9A-4F70-BF7F-97B4FFC81C0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 calcmode="lin" valueType="num">
                                      <p:cBhvr additive="base">
                                        <p:cTn id="17"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120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1203">
                                            <p:txEl>
                                              <p:pRg st="3" end="3"/>
                                            </p:txEl>
                                          </p:spTgt>
                                        </p:tgtEl>
                                        <p:attrNameLst>
                                          <p:attrName>style.visibility</p:attrName>
                                        </p:attrNameLst>
                                      </p:cBhvr>
                                      <p:to>
                                        <p:strVal val="visible"/>
                                      </p:to>
                                    </p:set>
                                    <p:anim calcmode="lin" valueType="num">
                                      <p:cBhvr additive="base">
                                        <p:cTn id="21" dur="500" fill="hold"/>
                                        <p:tgtEl>
                                          <p:spTgt spid="5120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120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1203">
                                            <p:txEl>
                                              <p:pRg st="4" end="4"/>
                                            </p:txEl>
                                          </p:spTgt>
                                        </p:tgtEl>
                                        <p:attrNameLst>
                                          <p:attrName>style.visibility</p:attrName>
                                        </p:attrNameLst>
                                      </p:cBhvr>
                                      <p:to>
                                        <p:strVal val="visible"/>
                                      </p:to>
                                    </p:set>
                                    <p:anim calcmode="lin" valueType="num">
                                      <p:cBhvr additive="base">
                                        <p:cTn id="25" dur="500" fill="hold"/>
                                        <p:tgtEl>
                                          <p:spTgt spid="5120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3">
                                            <p:txEl>
                                              <p:pRg st="5" end="5"/>
                                            </p:txEl>
                                          </p:spTgt>
                                        </p:tgtEl>
                                        <p:attrNameLst>
                                          <p:attrName>style.visibility</p:attrName>
                                        </p:attrNameLst>
                                      </p:cBhvr>
                                      <p:to>
                                        <p:strVal val="visible"/>
                                      </p:to>
                                    </p:set>
                                    <p:anim calcmode="lin" valueType="num">
                                      <p:cBhvr additive="base">
                                        <p:cTn id="31" dur="500" fill="hold"/>
                                        <p:tgtEl>
                                          <p:spTgt spid="5120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57">
            <a:extLst>
              <a:ext uri="{FF2B5EF4-FFF2-40B4-BE49-F238E27FC236}">
                <a16:creationId xmlns:a16="http://schemas.microsoft.com/office/drawing/2014/main" id="{03A8A164-F8FF-4F78-824F-16BBDF22D4D4}"/>
              </a:ext>
            </a:extLst>
          </p:cNvPr>
          <p:cNvGrpSpPr>
            <a:grpSpLocks/>
          </p:cNvGrpSpPr>
          <p:nvPr/>
        </p:nvGrpSpPr>
        <p:grpSpPr bwMode="auto">
          <a:xfrm>
            <a:off x="609600" y="457200"/>
            <a:ext cx="8229600" cy="5592763"/>
            <a:chOff x="384" y="288"/>
            <a:chExt cx="5184" cy="3523"/>
          </a:xfrm>
        </p:grpSpPr>
        <p:cxnSp>
          <p:nvCxnSpPr>
            <p:cNvPr id="75" name="Straight Arrow Connector 74">
              <a:extLst>
                <a:ext uri="{FF2B5EF4-FFF2-40B4-BE49-F238E27FC236}">
                  <a16:creationId xmlns:a16="http://schemas.microsoft.com/office/drawing/2014/main" id="{0D564485-0C8F-4CE7-B3FA-E7F51394CB31}"/>
                </a:ext>
              </a:extLst>
            </p:cNvPr>
            <p:cNvCxnSpPr>
              <a:endCxn id="36" idx="3"/>
            </p:cNvCxnSpPr>
            <p:nvPr/>
          </p:nvCxnSpPr>
          <p:spPr>
            <a:xfrm rot="10800000" flipV="1">
              <a:off x="1767" y="1876"/>
              <a:ext cx="814" cy="1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D9D2E5E3-A3E7-4C58-899C-B75DA63F3BD4}"/>
                </a:ext>
              </a:extLst>
            </p:cNvPr>
            <p:cNvCxnSpPr>
              <a:endCxn id="40" idx="3"/>
            </p:cNvCxnSpPr>
            <p:nvPr/>
          </p:nvCxnSpPr>
          <p:spPr>
            <a:xfrm rot="5400000">
              <a:off x="2008" y="1989"/>
              <a:ext cx="548" cy="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5463ED85-AE77-4569-A614-3DEEBA9600F8}"/>
                </a:ext>
              </a:extLst>
            </p:cNvPr>
            <p:cNvCxnSpPr>
              <a:endCxn id="38" idx="3"/>
            </p:cNvCxnSpPr>
            <p:nvPr/>
          </p:nvCxnSpPr>
          <p:spPr>
            <a:xfrm rot="10800000" flipV="1">
              <a:off x="1848" y="1831"/>
              <a:ext cx="779" cy="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2984057A-C318-4E0D-BBDA-F0FF58A707FF}"/>
                </a:ext>
              </a:extLst>
            </p:cNvPr>
            <p:cNvSpPr/>
            <p:nvPr/>
          </p:nvSpPr>
          <p:spPr>
            <a:xfrm>
              <a:off x="3959" y="308"/>
              <a:ext cx="1425" cy="60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100" dirty="0">
                  <a:solidFill>
                    <a:srgbClr val="002060"/>
                  </a:solidFill>
                  <a:latin typeface="Arial" pitchFamily="34" charset="0"/>
                  <a:cs typeface="Arial" pitchFamily="34" charset="0"/>
                </a:rPr>
                <a:t>Building Level </a:t>
              </a:r>
            </a:p>
            <a:p>
              <a:pPr algn="ctr" fontAlgn="auto">
                <a:spcBef>
                  <a:spcPts val="0"/>
                </a:spcBef>
                <a:spcAft>
                  <a:spcPts val="0"/>
                </a:spcAft>
                <a:defRPr/>
              </a:pPr>
              <a:r>
                <a:rPr lang="en-US" sz="1100" dirty="0">
                  <a:solidFill>
                    <a:srgbClr val="002060"/>
                  </a:solidFill>
                  <a:latin typeface="Arial" pitchFamily="34" charset="0"/>
                  <a:cs typeface="Arial" pitchFamily="34" charset="0"/>
                </a:rPr>
                <a:t>Educational Program </a:t>
              </a:r>
            </a:p>
            <a:p>
              <a:pPr algn="ctr" fontAlgn="auto">
                <a:spcBef>
                  <a:spcPts val="0"/>
                </a:spcBef>
                <a:spcAft>
                  <a:spcPts val="0"/>
                </a:spcAft>
                <a:defRPr/>
              </a:pPr>
              <a:r>
                <a:rPr lang="en-US" sz="1100" dirty="0">
                  <a:solidFill>
                    <a:srgbClr val="002060"/>
                  </a:solidFill>
                  <a:latin typeface="Arial" pitchFamily="34" charset="0"/>
                  <a:cs typeface="Arial" pitchFamily="34" charset="0"/>
                </a:rPr>
                <a:t>Data-Driven Goals </a:t>
              </a:r>
            </a:p>
          </p:txBody>
        </p:sp>
        <p:sp>
          <p:nvSpPr>
            <p:cNvPr id="49" name="Oval 48">
              <a:extLst>
                <a:ext uri="{FF2B5EF4-FFF2-40B4-BE49-F238E27FC236}">
                  <a16:creationId xmlns:a16="http://schemas.microsoft.com/office/drawing/2014/main" id="{BE2E4AF2-75A7-48C3-B0CD-741A5AE83B67}"/>
                </a:ext>
              </a:extLst>
            </p:cNvPr>
            <p:cNvSpPr/>
            <p:nvPr/>
          </p:nvSpPr>
          <p:spPr>
            <a:xfrm>
              <a:off x="3959" y="815"/>
              <a:ext cx="1472" cy="646"/>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100" dirty="0">
                  <a:solidFill>
                    <a:srgbClr val="00CC00"/>
                  </a:solidFill>
                  <a:latin typeface="Arial" pitchFamily="34" charset="0"/>
                  <a:cs typeface="Arial" pitchFamily="34" charset="0"/>
                </a:rPr>
                <a:t>Building Level </a:t>
              </a:r>
            </a:p>
            <a:p>
              <a:pPr algn="ctr" fontAlgn="auto">
                <a:spcBef>
                  <a:spcPts val="0"/>
                </a:spcBef>
                <a:spcAft>
                  <a:spcPts val="0"/>
                </a:spcAft>
                <a:defRPr/>
              </a:pPr>
              <a:r>
                <a:rPr lang="en-US" sz="1100" dirty="0">
                  <a:solidFill>
                    <a:srgbClr val="00CC00"/>
                  </a:solidFill>
                  <a:latin typeface="Arial" pitchFamily="34" charset="0"/>
                  <a:cs typeface="Arial" pitchFamily="34" charset="0"/>
                </a:rPr>
                <a:t>School Counseling Program </a:t>
              </a:r>
            </a:p>
            <a:p>
              <a:pPr algn="ctr" fontAlgn="auto">
                <a:spcBef>
                  <a:spcPts val="0"/>
                </a:spcBef>
                <a:spcAft>
                  <a:spcPts val="0"/>
                </a:spcAft>
                <a:defRPr/>
              </a:pPr>
              <a:r>
                <a:rPr lang="en-US" sz="1100" dirty="0">
                  <a:solidFill>
                    <a:srgbClr val="00CC00"/>
                  </a:solidFill>
                  <a:latin typeface="Arial" pitchFamily="34" charset="0"/>
                  <a:cs typeface="Arial" pitchFamily="34" charset="0"/>
                </a:rPr>
                <a:t>Data-Driven Goals </a:t>
              </a:r>
            </a:p>
          </p:txBody>
        </p:sp>
        <p:grpSp>
          <p:nvGrpSpPr>
            <p:cNvPr id="52238" name="Down Arrow 56">
              <a:extLst>
                <a:ext uri="{FF2B5EF4-FFF2-40B4-BE49-F238E27FC236}">
                  <a16:creationId xmlns:a16="http://schemas.microsoft.com/office/drawing/2014/main" id="{7E6A3301-5D0D-43B6-A966-1315C9DF1EE4}"/>
                </a:ext>
              </a:extLst>
            </p:cNvPr>
            <p:cNvGrpSpPr>
              <a:grpSpLocks/>
            </p:cNvGrpSpPr>
            <p:nvPr/>
          </p:nvGrpSpPr>
          <p:grpSpPr bwMode="auto">
            <a:xfrm>
              <a:off x="3693" y="782"/>
              <a:ext cx="382" cy="218"/>
              <a:chOff x="3610" y="1021"/>
              <a:chExt cx="399" cy="227"/>
            </a:xfrm>
          </p:grpSpPr>
          <p:pic>
            <p:nvPicPr>
              <p:cNvPr id="52280" name="Down Arrow 56">
                <a:extLst>
                  <a:ext uri="{FF2B5EF4-FFF2-40B4-BE49-F238E27FC236}">
                    <a16:creationId xmlns:a16="http://schemas.microsoft.com/office/drawing/2014/main" id="{C9B9C046-FC33-4A84-AAB5-681A527DA06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 y="1021"/>
                <a:ext cx="399"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1" name="Text Box 12">
                <a:extLst>
                  <a:ext uri="{FF2B5EF4-FFF2-40B4-BE49-F238E27FC236}">
                    <a16:creationId xmlns:a16="http://schemas.microsoft.com/office/drawing/2014/main" id="{E157A69B-4395-4DBE-85F7-C7465D5AA003}"/>
                  </a:ext>
                </a:extLst>
              </p:cNvPr>
              <p:cNvSpPr txBox="1">
                <a:spLocks noChangeArrowheads="1"/>
              </p:cNvSpPr>
              <p:nvPr/>
            </p:nvSpPr>
            <p:spPr bwMode="auto">
              <a:xfrm rot="5400000">
                <a:off x="3792" y="979"/>
                <a:ext cx="77"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rgbClr val="AA947E"/>
                  </a:solidFill>
                  <a:latin typeface="Times New Roman" panose="02020603050405020304" pitchFamily="18" charset="0"/>
                </a:endParaRPr>
              </a:p>
            </p:txBody>
          </p:sp>
        </p:grpSp>
        <p:sp>
          <p:nvSpPr>
            <p:cNvPr id="58" name="Hexagon 57">
              <a:extLst>
                <a:ext uri="{FF2B5EF4-FFF2-40B4-BE49-F238E27FC236}">
                  <a16:creationId xmlns:a16="http://schemas.microsoft.com/office/drawing/2014/main" id="{42111C2C-1C53-49DC-8053-DD9FA5FD7B94}"/>
                </a:ext>
              </a:extLst>
            </p:cNvPr>
            <p:cNvSpPr/>
            <p:nvPr/>
          </p:nvSpPr>
          <p:spPr>
            <a:xfrm>
              <a:off x="788" y="539"/>
              <a:ext cx="2804" cy="599"/>
            </a:xfrm>
            <a:prstGeom prst="hexagon">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600" dirty="0"/>
                <a:t>School Counseling Program Interventions and Implementation </a:t>
              </a:r>
            </a:p>
            <a:p>
              <a:pPr algn="ctr" fontAlgn="auto">
                <a:spcBef>
                  <a:spcPts val="0"/>
                </a:spcBef>
                <a:spcAft>
                  <a:spcPts val="0"/>
                </a:spcAft>
                <a:defRPr/>
              </a:pPr>
              <a:r>
                <a:rPr lang="en-US" sz="1600" dirty="0"/>
                <a:t> Individual School Counselor Performance</a:t>
              </a:r>
            </a:p>
          </p:txBody>
        </p:sp>
        <p:grpSp>
          <p:nvGrpSpPr>
            <p:cNvPr id="52242" name="Group 54">
              <a:extLst>
                <a:ext uri="{FF2B5EF4-FFF2-40B4-BE49-F238E27FC236}">
                  <a16:creationId xmlns:a16="http://schemas.microsoft.com/office/drawing/2014/main" id="{FB6865D2-A06B-474D-AB21-1F95D32CB7DB}"/>
                </a:ext>
              </a:extLst>
            </p:cNvPr>
            <p:cNvGrpSpPr>
              <a:grpSpLocks/>
            </p:cNvGrpSpPr>
            <p:nvPr/>
          </p:nvGrpSpPr>
          <p:grpSpPr bwMode="auto">
            <a:xfrm>
              <a:off x="512" y="1461"/>
              <a:ext cx="1609" cy="1015"/>
              <a:chOff x="1219200" y="3048000"/>
              <a:chExt cx="4495800" cy="2971800"/>
            </a:xfrm>
          </p:grpSpPr>
          <p:sp>
            <p:nvSpPr>
              <p:cNvPr id="51" name="Up-Down Arrow 50">
                <a:extLst>
                  <a:ext uri="{FF2B5EF4-FFF2-40B4-BE49-F238E27FC236}">
                    <a16:creationId xmlns:a16="http://schemas.microsoft.com/office/drawing/2014/main" id="{053AB40D-5F40-4C63-928D-85E680FD6E45}"/>
                  </a:ext>
                </a:extLst>
              </p:cNvPr>
              <p:cNvSpPr>
                <a:spLocks noChangeArrowheads="1"/>
              </p:cNvSpPr>
              <p:nvPr/>
            </p:nvSpPr>
            <p:spPr bwMode="auto">
              <a:xfrm>
                <a:off x="3200258" y="3048000"/>
                <a:ext cx="483388" cy="2971798"/>
              </a:xfrm>
              <a:prstGeom prst="upDownArrow">
                <a:avLst>
                  <a:gd name="adj1" fmla="val 50000"/>
                  <a:gd name="adj2" fmla="val 49992"/>
                </a:avLst>
              </a:prstGeom>
              <a:gradFill rotWithShape="1">
                <a:gsLst>
                  <a:gs pos="0">
                    <a:srgbClr val="C9B5E8"/>
                  </a:gs>
                  <a:gs pos="35001">
                    <a:srgbClr val="D9CBEE"/>
                  </a:gs>
                  <a:gs pos="100000">
                    <a:srgbClr val="F0EAF9"/>
                  </a:gs>
                </a:gsLst>
                <a:lin ang="16200000" scaled="1"/>
              </a:gradFill>
              <a:ln w="9525" algn="ctr">
                <a:solidFill>
                  <a:srgbClr val="7D60A0"/>
                </a:solidFill>
                <a:miter lim="800000"/>
                <a:headEnd/>
                <a:tailEnd/>
              </a:ln>
              <a:effectLst>
                <a:outerShdw dist="20000" dir="5400000" rotWithShape="0">
                  <a:srgbClr val="808080">
                    <a:alpha val="37999"/>
                  </a:srgbClr>
                </a:outerShdw>
              </a:effectLst>
            </p:spPr>
            <p:txBody>
              <a:bodyPr anchor="ctr"/>
              <a:lstStyle/>
              <a:p>
                <a:pPr algn="ctr">
                  <a:defRPr/>
                </a:pPr>
                <a:endParaRPr lang="en-US">
                  <a:solidFill>
                    <a:schemeClr val="dk1"/>
                  </a:solidFill>
                  <a:latin typeface="+mn-lt"/>
                </a:endParaRPr>
              </a:p>
            </p:txBody>
          </p:sp>
          <p:grpSp>
            <p:nvGrpSpPr>
              <p:cNvPr id="52271" name="Group 52">
                <a:extLst>
                  <a:ext uri="{FF2B5EF4-FFF2-40B4-BE49-F238E27FC236}">
                    <a16:creationId xmlns:a16="http://schemas.microsoft.com/office/drawing/2014/main" id="{7BF7AA85-CDDA-43C2-A0CF-5ECB32E6AC4F}"/>
                  </a:ext>
                </a:extLst>
              </p:cNvPr>
              <p:cNvGrpSpPr>
                <a:grpSpLocks/>
              </p:cNvGrpSpPr>
              <p:nvPr/>
            </p:nvGrpSpPr>
            <p:grpSpPr bwMode="auto">
              <a:xfrm>
                <a:off x="1219200" y="3048000"/>
                <a:ext cx="4495800" cy="2971800"/>
                <a:chOff x="3352800" y="3048000"/>
                <a:chExt cx="4495800" cy="2971800"/>
              </a:xfrm>
            </p:grpSpPr>
            <p:sp>
              <p:nvSpPr>
                <p:cNvPr id="27" name="Rectangle 26">
                  <a:extLst>
                    <a:ext uri="{FF2B5EF4-FFF2-40B4-BE49-F238E27FC236}">
                      <a16:creationId xmlns:a16="http://schemas.microsoft.com/office/drawing/2014/main" id="{09623E55-F8AB-48B8-82F9-7FD48D32B9C2}"/>
                    </a:ext>
                  </a:extLst>
                </p:cNvPr>
                <p:cNvSpPr>
                  <a:spLocks noChangeArrowheads="1"/>
                </p:cNvSpPr>
                <p:nvPr/>
              </p:nvSpPr>
              <p:spPr bwMode="auto">
                <a:xfrm>
                  <a:off x="4953853" y="3048000"/>
                  <a:ext cx="1218253" cy="304500"/>
                </a:xfrm>
                <a:prstGeom prst="rect">
                  <a:avLst/>
                </a:prstGeom>
                <a:gradFill rotWithShape="1">
                  <a:gsLst>
                    <a:gs pos="0">
                      <a:srgbClr val="C9B5E8"/>
                    </a:gs>
                    <a:gs pos="35001">
                      <a:srgbClr val="D9CBEE"/>
                    </a:gs>
                    <a:gs pos="100000">
                      <a:srgbClr val="F0EAF9"/>
                    </a:gs>
                  </a:gsLst>
                  <a:lin ang="16200000" scaled="1"/>
                </a:gradFill>
                <a:ln w="9525" algn="ctr">
                  <a:solidFill>
                    <a:srgbClr val="7D60A0"/>
                  </a:solidFill>
                  <a:miter lim="800000"/>
                  <a:headEnd/>
                  <a:tailEnd/>
                </a:ln>
                <a:effectLst>
                  <a:outerShdw dist="20000" dir="5400000" rotWithShape="0">
                    <a:srgbClr val="808080">
                      <a:alpha val="37999"/>
                    </a:srgbClr>
                  </a:outerShdw>
                </a:effectLst>
              </p:spPr>
              <p:txBody>
                <a:bodyPr anchor="ctr"/>
                <a:lstStyle/>
                <a:p>
                  <a:pPr algn="ctr">
                    <a:defRPr/>
                  </a:pPr>
                  <a:r>
                    <a:rPr lang="en-US" sz="1000" dirty="0">
                      <a:solidFill>
                        <a:schemeClr val="dk1"/>
                      </a:solidFill>
                      <a:latin typeface="+mn-lt"/>
                    </a:rPr>
                    <a:t>Individual</a:t>
                  </a:r>
                </a:p>
              </p:txBody>
            </p:sp>
            <p:sp>
              <p:nvSpPr>
                <p:cNvPr id="28" name="Rectangle 27">
                  <a:extLst>
                    <a:ext uri="{FF2B5EF4-FFF2-40B4-BE49-F238E27FC236}">
                      <a16:creationId xmlns:a16="http://schemas.microsoft.com/office/drawing/2014/main" id="{68B1DAEC-8CEF-448D-9A49-074FD4CE4834}"/>
                    </a:ext>
                  </a:extLst>
                </p:cNvPr>
                <p:cNvSpPr>
                  <a:spLocks noChangeArrowheads="1"/>
                </p:cNvSpPr>
                <p:nvPr/>
              </p:nvSpPr>
              <p:spPr bwMode="auto">
                <a:xfrm>
                  <a:off x="4800173" y="3428625"/>
                  <a:ext cx="1601053" cy="307427"/>
                </a:xfrm>
                <a:prstGeom prst="rect">
                  <a:avLst/>
                </a:prstGeom>
                <a:gradFill rotWithShape="1">
                  <a:gsLst>
                    <a:gs pos="0">
                      <a:srgbClr val="C9B5E8"/>
                    </a:gs>
                    <a:gs pos="35001">
                      <a:srgbClr val="D9CBEE"/>
                    </a:gs>
                    <a:gs pos="100000">
                      <a:srgbClr val="F0EAF9"/>
                    </a:gs>
                  </a:gsLst>
                  <a:lin ang="16200000" scaled="1"/>
                </a:gradFill>
                <a:ln w="9525" algn="ctr">
                  <a:solidFill>
                    <a:srgbClr val="7D60A0"/>
                  </a:solidFill>
                  <a:miter lim="800000"/>
                  <a:headEnd/>
                  <a:tailEnd/>
                </a:ln>
                <a:effectLst>
                  <a:outerShdw dist="20000" dir="5400000" rotWithShape="0">
                    <a:srgbClr val="808080">
                      <a:alpha val="37999"/>
                    </a:srgbClr>
                  </a:outerShdw>
                </a:effectLst>
              </p:spPr>
              <p:txBody>
                <a:bodyPr anchor="ctr"/>
                <a:lstStyle/>
                <a:p>
                  <a:pPr algn="ctr">
                    <a:defRPr/>
                  </a:pPr>
                  <a:r>
                    <a:rPr lang="en-US" sz="1200" dirty="0">
                      <a:solidFill>
                        <a:schemeClr val="dk1"/>
                      </a:solidFill>
                      <a:latin typeface="+mn-lt"/>
                    </a:rPr>
                    <a:t>Group</a:t>
                  </a:r>
                </a:p>
              </p:txBody>
            </p:sp>
            <p:sp>
              <p:nvSpPr>
                <p:cNvPr id="32" name="Rectangle 31">
                  <a:extLst>
                    <a:ext uri="{FF2B5EF4-FFF2-40B4-BE49-F238E27FC236}">
                      <a16:creationId xmlns:a16="http://schemas.microsoft.com/office/drawing/2014/main" id="{BB51D960-C734-4C03-BA44-1B4CA41CD642}"/>
                    </a:ext>
                  </a:extLst>
                </p:cNvPr>
                <p:cNvSpPr>
                  <a:spLocks noChangeArrowheads="1"/>
                </p:cNvSpPr>
                <p:nvPr/>
              </p:nvSpPr>
              <p:spPr bwMode="auto">
                <a:xfrm>
                  <a:off x="4649289" y="3809249"/>
                  <a:ext cx="1902822" cy="304500"/>
                </a:xfrm>
                <a:prstGeom prst="rect">
                  <a:avLst/>
                </a:prstGeom>
                <a:gradFill rotWithShape="1">
                  <a:gsLst>
                    <a:gs pos="0">
                      <a:srgbClr val="C9B5E8"/>
                    </a:gs>
                    <a:gs pos="35001">
                      <a:srgbClr val="D9CBEE"/>
                    </a:gs>
                    <a:gs pos="100000">
                      <a:srgbClr val="F0EAF9"/>
                    </a:gs>
                  </a:gsLst>
                  <a:lin ang="16200000" scaled="1"/>
                </a:gradFill>
                <a:ln w="9525" algn="ctr">
                  <a:solidFill>
                    <a:srgbClr val="7D60A0"/>
                  </a:solidFill>
                  <a:miter lim="800000"/>
                  <a:headEnd/>
                  <a:tailEnd/>
                </a:ln>
                <a:effectLst>
                  <a:outerShdw dist="20000" dir="5400000" rotWithShape="0">
                    <a:srgbClr val="808080">
                      <a:alpha val="37999"/>
                    </a:srgbClr>
                  </a:outerShdw>
                </a:effectLst>
              </p:spPr>
              <p:txBody>
                <a:bodyPr anchor="ctr"/>
                <a:lstStyle/>
                <a:p>
                  <a:pPr algn="ctr">
                    <a:defRPr/>
                  </a:pPr>
                  <a:r>
                    <a:rPr lang="en-US" sz="1200" dirty="0">
                      <a:solidFill>
                        <a:schemeClr val="dk1"/>
                      </a:solidFill>
                      <a:latin typeface="+mn-lt"/>
                    </a:rPr>
                    <a:t>Classroom</a:t>
                  </a:r>
                </a:p>
              </p:txBody>
            </p:sp>
            <p:sp>
              <p:nvSpPr>
                <p:cNvPr id="33" name="Rectangle 32">
                  <a:extLst>
                    <a:ext uri="{FF2B5EF4-FFF2-40B4-BE49-F238E27FC236}">
                      <a16:creationId xmlns:a16="http://schemas.microsoft.com/office/drawing/2014/main" id="{7C418A36-B3ED-42B8-9AC7-4B1CA4E2C1C5}"/>
                    </a:ext>
                  </a:extLst>
                </p:cNvPr>
                <p:cNvSpPr>
                  <a:spLocks noChangeArrowheads="1"/>
                </p:cNvSpPr>
                <p:nvPr/>
              </p:nvSpPr>
              <p:spPr bwMode="auto">
                <a:xfrm>
                  <a:off x="4495611" y="4189874"/>
                  <a:ext cx="2210178" cy="304500"/>
                </a:xfrm>
                <a:prstGeom prst="rect">
                  <a:avLst/>
                </a:prstGeom>
                <a:gradFill rotWithShape="1">
                  <a:gsLst>
                    <a:gs pos="0">
                      <a:srgbClr val="C9B5E8"/>
                    </a:gs>
                    <a:gs pos="35001">
                      <a:srgbClr val="D9CBEE"/>
                    </a:gs>
                    <a:gs pos="100000">
                      <a:srgbClr val="F0EAF9"/>
                    </a:gs>
                  </a:gsLst>
                  <a:lin ang="16200000" scaled="1"/>
                </a:gradFill>
                <a:ln w="9525" algn="ctr">
                  <a:solidFill>
                    <a:srgbClr val="7D60A0"/>
                  </a:solidFill>
                  <a:miter lim="800000"/>
                  <a:headEnd/>
                  <a:tailEnd/>
                </a:ln>
                <a:effectLst>
                  <a:outerShdw dist="20000" dir="5400000" rotWithShape="0">
                    <a:srgbClr val="808080">
                      <a:alpha val="37999"/>
                    </a:srgbClr>
                  </a:outerShdw>
                </a:effectLst>
              </p:spPr>
              <p:txBody>
                <a:bodyPr anchor="ctr"/>
                <a:lstStyle/>
                <a:p>
                  <a:pPr algn="ctr">
                    <a:defRPr/>
                  </a:pPr>
                  <a:r>
                    <a:rPr lang="en-US" sz="1200" dirty="0">
                      <a:solidFill>
                        <a:schemeClr val="dk1"/>
                      </a:solidFill>
                      <a:latin typeface="+mn-lt"/>
                    </a:rPr>
                    <a:t>Grade level</a:t>
                  </a:r>
                </a:p>
              </p:txBody>
            </p:sp>
            <p:sp>
              <p:nvSpPr>
                <p:cNvPr id="36" name="Rectangle 35">
                  <a:extLst>
                    <a:ext uri="{FF2B5EF4-FFF2-40B4-BE49-F238E27FC236}">
                      <a16:creationId xmlns:a16="http://schemas.microsoft.com/office/drawing/2014/main" id="{21BA7BE1-7AFA-4A4E-B25C-54E5FA054C69}"/>
                    </a:ext>
                  </a:extLst>
                </p:cNvPr>
                <p:cNvSpPr>
                  <a:spLocks noChangeArrowheads="1"/>
                </p:cNvSpPr>
                <p:nvPr/>
              </p:nvSpPr>
              <p:spPr bwMode="auto">
                <a:xfrm>
                  <a:off x="4341932" y="4573425"/>
                  <a:ext cx="2517537" cy="304500"/>
                </a:xfrm>
                <a:prstGeom prst="rect">
                  <a:avLst/>
                </a:prstGeom>
                <a:gradFill rotWithShape="1">
                  <a:gsLst>
                    <a:gs pos="0">
                      <a:srgbClr val="C9B5E8"/>
                    </a:gs>
                    <a:gs pos="35001">
                      <a:srgbClr val="D9CBEE"/>
                    </a:gs>
                    <a:gs pos="100000">
                      <a:srgbClr val="F0EAF9"/>
                    </a:gs>
                  </a:gsLst>
                  <a:lin ang="16200000" scaled="1"/>
                </a:gradFill>
                <a:ln w="9525" algn="ctr">
                  <a:solidFill>
                    <a:srgbClr val="7D60A0"/>
                  </a:solidFill>
                  <a:miter lim="800000"/>
                  <a:headEnd/>
                  <a:tailEnd/>
                </a:ln>
                <a:effectLst>
                  <a:outerShdw dist="20000" dir="5400000" rotWithShape="0">
                    <a:srgbClr val="808080">
                      <a:alpha val="37999"/>
                    </a:srgbClr>
                  </a:outerShdw>
                </a:effectLst>
              </p:spPr>
              <p:txBody>
                <a:bodyPr anchor="ctr"/>
                <a:lstStyle/>
                <a:p>
                  <a:pPr algn="ctr">
                    <a:defRPr/>
                  </a:pPr>
                  <a:r>
                    <a:rPr lang="en-US" sz="1200" dirty="0">
                      <a:solidFill>
                        <a:schemeClr val="dk1"/>
                      </a:solidFill>
                      <a:latin typeface="+mn-lt"/>
                    </a:rPr>
                    <a:t>School-wide</a:t>
                  </a:r>
                </a:p>
              </p:txBody>
            </p:sp>
            <p:sp>
              <p:nvSpPr>
                <p:cNvPr id="38" name="Rectangle 37">
                  <a:extLst>
                    <a:ext uri="{FF2B5EF4-FFF2-40B4-BE49-F238E27FC236}">
                      <a16:creationId xmlns:a16="http://schemas.microsoft.com/office/drawing/2014/main" id="{66E57988-2FF9-43F1-9740-4DFE301AAACC}"/>
                    </a:ext>
                  </a:extLst>
                </p:cNvPr>
                <p:cNvSpPr>
                  <a:spLocks noChangeArrowheads="1"/>
                </p:cNvSpPr>
                <p:nvPr/>
              </p:nvSpPr>
              <p:spPr bwMode="auto">
                <a:xfrm>
                  <a:off x="4037369" y="4954050"/>
                  <a:ext cx="3048425" cy="304500"/>
                </a:xfrm>
                <a:prstGeom prst="rect">
                  <a:avLst/>
                </a:prstGeom>
                <a:gradFill rotWithShape="1">
                  <a:gsLst>
                    <a:gs pos="0">
                      <a:srgbClr val="C9B5E8"/>
                    </a:gs>
                    <a:gs pos="35001">
                      <a:srgbClr val="D9CBEE"/>
                    </a:gs>
                    <a:gs pos="100000">
                      <a:srgbClr val="F0EAF9"/>
                    </a:gs>
                  </a:gsLst>
                  <a:lin ang="16200000" scaled="1"/>
                </a:gradFill>
                <a:ln w="9525" algn="ctr">
                  <a:solidFill>
                    <a:srgbClr val="7D60A0"/>
                  </a:solidFill>
                  <a:miter lim="800000"/>
                  <a:headEnd/>
                  <a:tailEnd/>
                </a:ln>
                <a:effectLst>
                  <a:outerShdw dist="20000" dir="5400000" rotWithShape="0">
                    <a:srgbClr val="808080">
                      <a:alpha val="37999"/>
                    </a:srgbClr>
                  </a:outerShdw>
                </a:effectLst>
              </p:spPr>
              <p:txBody>
                <a:bodyPr anchor="ctr"/>
                <a:lstStyle/>
                <a:p>
                  <a:pPr algn="ctr">
                    <a:defRPr/>
                  </a:pPr>
                  <a:r>
                    <a:rPr lang="en-US" sz="1200" dirty="0">
                      <a:solidFill>
                        <a:schemeClr val="dk1"/>
                      </a:solidFill>
                      <a:latin typeface="+mn-lt"/>
                    </a:rPr>
                    <a:t>District</a:t>
                  </a:r>
                </a:p>
              </p:txBody>
            </p:sp>
            <p:sp>
              <p:nvSpPr>
                <p:cNvPr id="39" name="Rectangle 38">
                  <a:extLst>
                    <a:ext uri="{FF2B5EF4-FFF2-40B4-BE49-F238E27FC236}">
                      <a16:creationId xmlns:a16="http://schemas.microsoft.com/office/drawing/2014/main" id="{518D304B-63A2-46E0-982E-41165301631B}"/>
                    </a:ext>
                  </a:extLst>
                </p:cNvPr>
                <p:cNvSpPr>
                  <a:spLocks noChangeArrowheads="1"/>
                </p:cNvSpPr>
                <p:nvPr/>
              </p:nvSpPr>
              <p:spPr bwMode="auto">
                <a:xfrm>
                  <a:off x="3732805" y="5331747"/>
                  <a:ext cx="3657553" cy="307427"/>
                </a:xfrm>
                <a:prstGeom prst="rect">
                  <a:avLst/>
                </a:prstGeom>
                <a:gradFill rotWithShape="1">
                  <a:gsLst>
                    <a:gs pos="0">
                      <a:srgbClr val="C9B5E8"/>
                    </a:gs>
                    <a:gs pos="35001">
                      <a:srgbClr val="D9CBEE"/>
                    </a:gs>
                    <a:gs pos="100000">
                      <a:srgbClr val="F0EAF9"/>
                    </a:gs>
                  </a:gsLst>
                  <a:lin ang="16200000" scaled="1"/>
                </a:gradFill>
                <a:ln w="9525" algn="ctr">
                  <a:solidFill>
                    <a:srgbClr val="7D60A0"/>
                  </a:solidFill>
                  <a:miter lim="800000"/>
                  <a:headEnd/>
                  <a:tailEnd/>
                </a:ln>
                <a:effectLst>
                  <a:outerShdw dist="20000" dir="5400000" rotWithShape="0">
                    <a:srgbClr val="808080">
                      <a:alpha val="37999"/>
                    </a:srgbClr>
                  </a:outerShdw>
                </a:effectLst>
              </p:spPr>
              <p:txBody>
                <a:bodyPr anchor="ctr"/>
                <a:lstStyle/>
                <a:p>
                  <a:pPr algn="ctr">
                    <a:defRPr/>
                  </a:pPr>
                  <a:r>
                    <a:rPr lang="en-US" sz="1200" dirty="0">
                      <a:solidFill>
                        <a:schemeClr val="dk1"/>
                      </a:solidFill>
                      <a:latin typeface="+mn-lt"/>
                    </a:rPr>
                    <a:t>Family</a:t>
                  </a:r>
                </a:p>
              </p:txBody>
            </p:sp>
            <p:sp>
              <p:nvSpPr>
                <p:cNvPr id="40" name="Rectangle 39">
                  <a:extLst>
                    <a:ext uri="{FF2B5EF4-FFF2-40B4-BE49-F238E27FC236}">
                      <a16:creationId xmlns:a16="http://schemas.microsoft.com/office/drawing/2014/main" id="{60EB658B-E84D-4A95-8EE3-8CDBA08F233F}"/>
                    </a:ext>
                  </a:extLst>
                </p:cNvPr>
                <p:cNvSpPr>
                  <a:spLocks noChangeArrowheads="1"/>
                </p:cNvSpPr>
                <p:nvPr/>
              </p:nvSpPr>
              <p:spPr bwMode="auto">
                <a:xfrm>
                  <a:off x="3352800" y="5715299"/>
                  <a:ext cx="4495800" cy="304500"/>
                </a:xfrm>
                <a:prstGeom prst="rect">
                  <a:avLst/>
                </a:prstGeom>
                <a:gradFill rotWithShape="1">
                  <a:gsLst>
                    <a:gs pos="0">
                      <a:srgbClr val="C9B5E8"/>
                    </a:gs>
                    <a:gs pos="35001">
                      <a:srgbClr val="D9CBEE"/>
                    </a:gs>
                    <a:gs pos="100000">
                      <a:srgbClr val="F0EAF9"/>
                    </a:gs>
                  </a:gsLst>
                  <a:lin ang="16200000" scaled="1"/>
                </a:gradFill>
                <a:ln w="9525" algn="ctr">
                  <a:solidFill>
                    <a:srgbClr val="7D60A0"/>
                  </a:solidFill>
                  <a:miter lim="800000"/>
                  <a:headEnd/>
                  <a:tailEnd/>
                </a:ln>
                <a:effectLst>
                  <a:outerShdw dist="20000" dir="5400000" rotWithShape="0">
                    <a:srgbClr val="808080">
                      <a:alpha val="37999"/>
                    </a:srgbClr>
                  </a:outerShdw>
                </a:effectLst>
              </p:spPr>
              <p:txBody>
                <a:bodyPr anchor="ctr"/>
                <a:lstStyle/>
                <a:p>
                  <a:pPr algn="ctr">
                    <a:defRPr/>
                  </a:pPr>
                  <a:r>
                    <a:rPr lang="en-US" sz="1200" dirty="0">
                      <a:solidFill>
                        <a:schemeClr val="dk1"/>
                      </a:solidFill>
                      <a:latin typeface="+mn-lt"/>
                    </a:rPr>
                    <a:t>Community</a:t>
                  </a:r>
                </a:p>
              </p:txBody>
            </p:sp>
          </p:grpSp>
        </p:grpSp>
        <p:sp>
          <p:nvSpPr>
            <p:cNvPr id="50" name="Down Arrow 49">
              <a:extLst>
                <a:ext uri="{FF2B5EF4-FFF2-40B4-BE49-F238E27FC236}">
                  <a16:creationId xmlns:a16="http://schemas.microsoft.com/office/drawing/2014/main" id="{618E5764-F2FC-4219-8B04-171D7EA5C403}"/>
                </a:ext>
              </a:extLst>
            </p:cNvPr>
            <p:cNvSpPr/>
            <p:nvPr/>
          </p:nvSpPr>
          <p:spPr>
            <a:xfrm>
              <a:off x="1247" y="1230"/>
              <a:ext cx="138" cy="185"/>
            </a:xfrm>
            <a:prstGeom prst="downArrow">
              <a:avLst>
                <a:gd name="adj1" fmla="val 50000"/>
                <a:gd name="adj2" fmla="val 50000"/>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p>
          </p:txBody>
        </p:sp>
        <p:sp>
          <p:nvSpPr>
            <p:cNvPr id="56" name="Down Arrow 55">
              <a:extLst>
                <a:ext uri="{FF2B5EF4-FFF2-40B4-BE49-F238E27FC236}">
                  <a16:creationId xmlns:a16="http://schemas.microsoft.com/office/drawing/2014/main" id="{40DD27E7-BB3C-4A72-A2B5-53EDEFBDF75E}"/>
                </a:ext>
              </a:extLst>
            </p:cNvPr>
            <p:cNvSpPr/>
            <p:nvPr/>
          </p:nvSpPr>
          <p:spPr>
            <a:xfrm>
              <a:off x="2810" y="1230"/>
              <a:ext cx="138" cy="185"/>
            </a:xfrm>
            <a:prstGeom prst="downArrow">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p>
          </p:txBody>
        </p:sp>
        <p:cxnSp>
          <p:nvCxnSpPr>
            <p:cNvPr id="62" name="Straight Arrow Connector 61">
              <a:extLst>
                <a:ext uri="{FF2B5EF4-FFF2-40B4-BE49-F238E27FC236}">
                  <a16:creationId xmlns:a16="http://schemas.microsoft.com/office/drawing/2014/main" id="{C3BDA555-A9EB-4C82-A245-6D90DD32CE29}"/>
                </a:ext>
              </a:extLst>
            </p:cNvPr>
            <p:cNvCxnSpPr>
              <a:endCxn id="27" idx="3"/>
            </p:cNvCxnSpPr>
            <p:nvPr/>
          </p:nvCxnSpPr>
          <p:spPr>
            <a:xfrm rot="10800000">
              <a:off x="1521" y="1513"/>
              <a:ext cx="1013" cy="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5472562-D601-4B21-9767-C75EEDB9AED4}"/>
                </a:ext>
              </a:extLst>
            </p:cNvPr>
            <p:cNvCxnSpPr>
              <a:endCxn id="28" idx="3"/>
            </p:cNvCxnSpPr>
            <p:nvPr/>
          </p:nvCxnSpPr>
          <p:spPr>
            <a:xfrm rot="10800000">
              <a:off x="1603" y="1644"/>
              <a:ext cx="932" cy="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E167D79-19F4-4414-8207-A87EE8D13B0A}"/>
                </a:ext>
              </a:extLst>
            </p:cNvPr>
            <p:cNvCxnSpPr>
              <a:endCxn id="32" idx="3"/>
            </p:cNvCxnSpPr>
            <p:nvPr/>
          </p:nvCxnSpPr>
          <p:spPr>
            <a:xfrm rot="10800000">
              <a:off x="1657" y="1773"/>
              <a:ext cx="878" cy="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AEE9322-ABA7-47CB-B46A-3D75884E3346}"/>
                </a:ext>
              </a:extLst>
            </p:cNvPr>
            <p:cNvCxnSpPr>
              <a:endCxn id="33" idx="3"/>
            </p:cNvCxnSpPr>
            <p:nvPr/>
          </p:nvCxnSpPr>
          <p:spPr>
            <a:xfrm rot="10800000" flipV="1">
              <a:off x="1712" y="1876"/>
              <a:ext cx="823" cy="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C77619D-17DE-4BEB-980E-31AD4BF1FD39}"/>
                </a:ext>
              </a:extLst>
            </p:cNvPr>
            <p:cNvCxnSpPr>
              <a:endCxn id="39" idx="3"/>
            </p:cNvCxnSpPr>
            <p:nvPr/>
          </p:nvCxnSpPr>
          <p:spPr>
            <a:xfrm rot="10800000" flipV="1">
              <a:off x="1957" y="1877"/>
              <a:ext cx="532" cy="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Regular Pentagon 88">
              <a:extLst>
                <a:ext uri="{FF2B5EF4-FFF2-40B4-BE49-F238E27FC236}">
                  <a16:creationId xmlns:a16="http://schemas.microsoft.com/office/drawing/2014/main" id="{1A3FC4D2-AEDA-4155-A2B8-8DA663BFD276}"/>
                </a:ext>
              </a:extLst>
            </p:cNvPr>
            <p:cNvSpPr>
              <a:spLocks noChangeArrowheads="1"/>
            </p:cNvSpPr>
            <p:nvPr/>
          </p:nvSpPr>
          <p:spPr bwMode="auto">
            <a:xfrm>
              <a:off x="696" y="2706"/>
              <a:ext cx="1149" cy="554"/>
            </a:xfrm>
            <a:prstGeom prst="pentagon">
              <a:avLst/>
            </a:prstGeom>
            <a:gradFill rotWithShape="1">
              <a:gsLst>
                <a:gs pos="0">
                  <a:srgbClr val="A3C4FF"/>
                </a:gs>
                <a:gs pos="35001">
                  <a:srgbClr val="BFD5FF"/>
                </a:gs>
                <a:gs pos="100000">
                  <a:srgbClr val="E5EEFF"/>
                </a:gs>
              </a:gsLst>
              <a:lin ang="16200000" scaled="1"/>
            </a:gradFill>
            <a:ln w="9525" algn="ctr">
              <a:solidFill>
                <a:srgbClr val="4A7EBB"/>
              </a:solidFill>
              <a:miter lim="800000"/>
              <a:headEnd/>
              <a:tailEnd/>
            </a:ln>
            <a:effectLst>
              <a:outerShdw dist="20000" dir="5400000" rotWithShape="0">
                <a:srgbClr val="808080">
                  <a:alpha val="37999"/>
                </a:srgbClr>
              </a:outerShdw>
            </a:effectLst>
          </p:spPr>
          <p:txBody>
            <a:bodyPr anchor="ctr"/>
            <a:lstStyle/>
            <a:p>
              <a:pPr algn="ctr">
                <a:defRPr/>
              </a:pPr>
              <a:r>
                <a:rPr lang="en-US" sz="1200" dirty="0">
                  <a:solidFill>
                    <a:schemeClr val="dk1"/>
                  </a:solidFill>
                  <a:latin typeface="+mn-lt"/>
                </a:rPr>
                <a:t>Results Data Program Evaluation</a:t>
              </a:r>
            </a:p>
          </p:txBody>
        </p:sp>
        <p:sp>
          <p:nvSpPr>
            <p:cNvPr id="90" name="Down Arrow 89">
              <a:extLst>
                <a:ext uri="{FF2B5EF4-FFF2-40B4-BE49-F238E27FC236}">
                  <a16:creationId xmlns:a16="http://schemas.microsoft.com/office/drawing/2014/main" id="{2A31CBEB-8995-4DAB-9A60-9F261CF27295}"/>
                </a:ext>
              </a:extLst>
            </p:cNvPr>
            <p:cNvSpPr/>
            <p:nvPr/>
          </p:nvSpPr>
          <p:spPr>
            <a:xfrm>
              <a:off x="1247" y="2522"/>
              <a:ext cx="122" cy="184"/>
            </a:xfrm>
            <a:prstGeom prst="downArrow">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p>
          </p:txBody>
        </p:sp>
        <p:sp>
          <p:nvSpPr>
            <p:cNvPr id="91" name="Regular Pentagon 90">
              <a:extLst>
                <a:ext uri="{FF2B5EF4-FFF2-40B4-BE49-F238E27FC236}">
                  <a16:creationId xmlns:a16="http://schemas.microsoft.com/office/drawing/2014/main" id="{28E44A39-D9FF-4436-9A32-6BACA3C8D27F}"/>
                </a:ext>
              </a:extLst>
            </p:cNvPr>
            <p:cNvSpPr>
              <a:spLocks noChangeArrowheads="1"/>
            </p:cNvSpPr>
            <p:nvPr/>
          </p:nvSpPr>
          <p:spPr bwMode="auto">
            <a:xfrm>
              <a:off x="2351" y="2660"/>
              <a:ext cx="1149" cy="646"/>
            </a:xfrm>
            <a:prstGeom prst="pentagon">
              <a:avLst/>
            </a:prstGeom>
            <a:gradFill rotWithShape="1">
              <a:gsLst>
                <a:gs pos="0">
                  <a:srgbClr val="A3C4FF"/>
                </a:gs>
                <a:gs pos="35001">
                  <a:srgbClr val="BFD5FF"/>
                </a:gs>
                <a:gs pos="100000">
                  <a:srgbClr val="E5EEFF"/>
                </a:gs>
              </a:gsLst>
              <a:lin ang="16200000" scaled="1"/>
            </a:gradFill>
            <a:ln w="9525" algn="ctr">
              <a:solidFill>
                <a:srgbClr val="4A7EBB"/>
              </a:solidFill>
              <a:miter lim="800000"/>
              <a:headEnd/>
              <a:tailEnd/>
            </a:ln>
            <a:effectLst>
              <a:outerShdw dist="20000" dir="5400000" rotWithShape="0">
                <a:srgbClr val="808080">
                  <a:alpha val="37999"/>
                </a:srgbClr>
              </a:outerShdw>
            </a:effectLst>
          </p:spPr>
          <p:txBody>
            <a:bodyPr anchor="ctr"/>
            <a:lstStyle/>
            <a:p>
              <a:pPr algn="ctr">
                <a:defRPr/>
              </a:pPr>
              <a:r>
                <a:rPr lang="en-US" sz="1100" dirty="0">
                  <a:solidFill>
                    <a:schemeClr val="dk1"/>
                  </a:solidFill>
                  <a:latin typeface="+mn-lt"/>
                </a:rPr>
                <a:t>Performance Evaluation for individual  school counselor </a:t>
              </a:r>
            </a:p>
          </p:txBody>
        </p:sp>
        <p:sp>
          <p:nvSpPr>
            <p:cNvPr id="92" name="Down Arrow 91">
              <a:extLst>
                <a:ext uri="{FF2B5EF4-FFF2-40B4-BE49-F238E27FC236}">
                  <a16:creationId xmlns:a16="http://schemas.microsoft.com/office/drawing/2014/main" id="{5952ABC0-55BB-4321-ACF7-4080B2228E2A}"/>
                </a:ext>
              </a:extLst>
            </p:cNvPr>
            <p:cNvSpPr/>
            <p:nvPr/>
          </p:nvSpPr>
          <p:spPr>
            <a:xfrm>
              <a:off x="2827" y="2383"/>
              <a:ext cx="121" cy="185"/>
            </a:xfrm>
            <a:prstGeom prst="downArrow">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p>
          </p:txBody>
        </p:sp>
        <p:sp>
          <p:nvSpPr>
            <p:cNvPr id="93" name="Plus 92">
              <a:extLst>
                <a:ext uri="{FF2B5EF4-FFF2-40B4-BE49-F238E27FC236}">
                  <a16:creationId xmlns:a16="http://schemas.microsoft.com/office/drawing/2014/main" id="{39621B2D-E35A-40F6-ADEC-BD8E7C8708D7}"/>
                </a:ext>
              </a:extLst>
            </p:cNvPr>
            <p:cNvSpPr>
              <a:spLocks noChangeArrowheads="1"/>
            </p:cNvSpPr>
            <p:nvPr/>
          </p:nvSpPr>
          <p:spPr bwMode="auto">
            <a:xfrm>
              <a:off x="1937" y="2891"/>
              <a:ext cx="184" cy="138"/>
            </a:xfrm>
            <a:custGeom>
              <a:avLst/>
              <a:gdLst>
                <a:gd name="T0" fmla="*/ 264399 w 304800"/>
                <a:gd name="T1" fmla="*/ 114300 h 228600"/>
                <a:gd name="T2" fmla="*/ 152400 w 304800"/>
                <a:gd name="T3" fmla="*/ 198299 h 228600"/>
                <a:gd name="T4" fmla="*/ 40401 w 304800"/>
                <a:gd name="T5" fmla="*/ 114300 h 228600"/>
                <a:gd name="T6" fmla="*/ 152400 w 304800"/>
                <a:gd name="T7" fmla="*/ 30301 h 228600"/>
                <a:gd name="T8" fmla="*/ 0 60000 65536"/>
                <a:gd name="T9" fmla="*/ 5898240 60000 65536"/>
                <a:gd name="T10" fmla="*/ 11796480 60000 65536"/>
                <a:gd name="T11" fmla="*/ 17694720 60000 65536"/>
                <a:gd name="T12" fmla="*/ 40401 w 304800"/>
                <a:gd name="T13" fmla="*/ 94275 h 228600"/>
                <a:gd name="T14" fmla="*/ 264399 w 304800"/>
                <a:gd name="T15" fmla="*/ 134325 h 228600"/>
              </a:gdLst>
              <a:ahLst/>
              <a:cxnLst>
                <a:cxn ang="T8">
                  <a:pos x="T0" y="T1"/>
                </a:cxn>
                <a:cxn ang="T9">
                  <a:pos x="T2" y="T3"/>
                </a:cxn>
                <a:cxn ang="T10">
                  <a:pos x="T4" y="T5"/>
                </a:cxn>
                <a:cxn ang="T11">
                  <a:pos x="T6" y="T7"/>
                </a:cxn>
              </a:cxnLst>
              <a:rect l="T12" t="T13" r="T14" b="T15"/>
              <a:pathLst>
                <a:path w="304800" h="228600">
                  <a:moveTo>
                    <a:pt x="40401" y="94275"/>
                  </a:moveTo>
                  <a:lnTo>
                    <a:pt x="132375" y="94275"/>
                  </a:lnTo>
                  <a:lnTo>
                    <a:pt x="132375" y="30301"/>
                  </a:lnTo>
                  <a:lnTo>
                    <a:pt x="172425" y="30301"/>
                  </a:lnTo>
                  <a:lnTo>
                    <a:pt x="172425" y="94275"/>
                  </a:lnTo>
                  <a:lnTo>
                    <a:pt x="264399" y="94275"/>
                  </a:lnTo>
                  <a:lnTo>
                    <a:pt x="264399" y="134325"/>
                  </a:lnTo>
                  <a:lnTo>
                    <a:pt x="172425" y="134325"/>
                  </a:lnTo>
                  <a:lnTo>
                    <a:pt x="172425" y="198299"/>
                  </a:lnTo>
                  <a:lnTo>
                    <a:pt x="132375" y="198299"/>
                  </a:lnTo>
                  <a:lnTo>
                    <a:pt x="132375" y="134325"/>
                  </a:lnTo>
                  <a:lnTo>
                    <a:pt x="40401" y="134325"/>
                  </a:lnTo>
                  <a:close/>
                </a:path>
              </a:pathLst>
            </a:custGeom>
            <a:gradFill rotWithShape="1">
              <a:gsLst>
                <a:gs pos="0">
                  <a:srgbClr val="9B2D2A"/>
                </a:gs>
                <a:gs pos="80000">
                  <a:srgbClr val="CB3D3A"/>
                </a:gs>
                <a:gs pos="100000">
                  <a:srgbClr val="CE3B37"/>
                </a:gs>
              </a:gsLst>
              <a:lin ang="16200000"/>
            </a:gradFill>
            <a:ln w="9525" algn="ctr">
              <a:solidFill>
                <a:srgbClr val="BE4B48"/>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94" name="Equal 93">
              <a:extLst>
                <a:ext uri="{FF2B5EF4-FFF2-40B4-BE49-F238E27FC236}">
                  <a16:creationId xmlns:a16="http://schemas.microsoft.com/office/drawing/2014/main" id="{CDDD1AA2-43C7-4ED2-B070-E6981EFBCED7}"/>
                </a:ext>
              </a:extLst>
            </p:cNvPr>
            <p:cNvSpPr>
              <a:spLocks noChangeArrowheads="1"/>
            </p:cNvSpPr>
            <p:nvPr/>
          </p:nvSpPr>
          <p:spPr bwMode="auto">
            <a:xfrm>
              <a:off x="3730" y="2845"/>
              <a:ext cx="183" cy="184"/>
            </a:xfrm>
            <a:custGeom>
              <a:avLst/>
              <a:gdLst>
                <a:gd name="T0" fmla="*/ 264399 w 304800"/>
                <a:gd name="T1" fmla="*/ 98633 h 304800"/>
                <a:gd name="T2" fmla="*/ 264399 w 304800"/>
                <a:gd name="T3" fmla="*/ 206167 h 304800"/>
                <a:gd name="T4" fmla="*/ 152400 w 304800"/>
                <a:gd name="T5" fmla="*/ 242011 h 304800"/>
                <a:gd name="T6" fmla="*/ 40401 w 304800"/>
                <a:gd name="T7" fmla="*/ 98633 h 304800"/>
                <a:gd name="T8" fmla="*/ 40401 w 304800"/>
                <a:gd name="T9" fmla="*/ 206167 h 304800"/>
                <a:gd name="T10" fmla="*/ 152400 w 304800"/>
                <a:gd name="T11" fmla="*/ 62789 h 304800"/>
                <a:gd name="T12" fmla="*/ 0 60000 65536"/>
                <a:gd name="T13" fmla="*/ 0 60000 65536"/>
                <a:gd name="T14" fmla="*/ 5898240 60000 65536"/>
                <a:gd name="T15" fmla="*/ 11796480 60000 65536"/>
                <a:gd name="T16" fmla="*/ 11796480 60000 65536"/>
                <a:gd name="T17" fmla="*/ 17694720 60000 65536"/>
                <a:gd name="T18" fmla="*/ 40401 w 304800"/>
                <a:gd name="T19" fmla="*/ 62789 h 304800"/>
                <a:gd name="T20" fmla="*/ 264399 w 304800"/>
                <a:gd name="T21" fmla="*/ 242011 h 304800"/>
              </a:gdLst>
              <a:ahLst/>
              <a:cxnLst>
                <a:cxn ang="T12">
                  <a:pos x="T0" y="T1"/>
                </a:cxn>
                <a:cxn ang="T13">
                  <a:pos x="T2" y="T3"/>
                </a:cxn>
                <a:cxn ang="T14">
                  <a:pos x="T4" y="T5"/>
                </a:cxn>
                <a:cxn ang="T15">
                  <a:pos x="T6" y="T7"/>
                </a:cxn>
                <a:cxn ang="T16">
                  <a:pos x="T8" y="T9"/>
                </a:cxn>
                <a:cxn ang="T17">
                  <a:pos x="T10" y="T11"/>
                </a:cxn>
              </a:cxnLst>
              <a:rect l="T18" t="T19" r="T20" b="T21"/>
              <a:pathLst>
                <a:path w="304800" h="304800">
                  <a:moveTo>
                    <a:pt x="40401" y="62789"/>
                  </a:moveTo>
                  <a:lnTo>
                    <a:pt x="264399" y="62789"/>
                  </a:lnTo>
                  <a:lnTo>
                    <a:pt x="264399" y="134478"/>
                  </a:lnTo>
                  <a:lnTo>
                    <a:pt x="40401" y="134478"/>
                  </a:lnTo>
                  <a:close/>
                  <a:moveTo>
                    <a:pt x="40401" y="170322"/>
                  </a:moveTo>
                  <a:lnTo>
                    <a:pt x="264399" y="170322"/>
                  </a:lnTo>
                  <a:lnTo>
                    <a:pt x="264399" y="242011"/>
                  </a:lnTo>
                  <a:lnTo>
                    <a:pt x="40401" y="242011"/>
                  </a:lnTo>
                  <a:close/>
                </a:path>
              </a:pathLst>
            </a:custGeom>
            <a:gradFill rotWithShape="1">
              <a:gsLst>
                <a:gs pos="0">
                  <a:srgbClr val="9B2D2A"/>
                </a:gs>
                <a:gs pos="80000">
                  <a:srgbClr val="CB3D3A"/>
                </a:gs>
                <a:gs pos="100000">
                  <a:srgbClr val="CE3B37"/>
                </a:gs>
              </a:gsLst>
              <a:lin ang="16200000"/>
            </a:gradFill>
            <a:ln w="9525" algn="ctr">
              <a:solidFill>
                <a:srgbClr val="BE4B48"/>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latin typeface="+mn-lt"/>
              </a:endParaRPr>
            </a:p>
          </p:txBody>
        </p:sp>
        <p:sp>
          <p:nvSpPr>
            <p:cNvPr id="95" name="Rectangle 94">
              <a:extLst>
                <a:ext uri="{FF2B5EF4-FFF2-40B4-BE49-F238E27FC236}">
                  <a16:creationId xmlns:a16="http://schemas.microsoft.com/office/drawing/2014/main" id="{C45C43ED-FC73-4530-B48A-8D6ECF9A46CD}"/>
                </a:ext>
              </a:extLst>
            </p:cNvPr>
            <p:cNvSpPr>
              <a:spLocks noChangeArrowheads="1"/>
            </p:cNvSpPr>
            <p:nvPr/>
          </p:nvSpPr>
          <p:spPr bwMode="auto">
            <a:xfrm>
              <a:off x="4051" y="2660"/>
              <a:ext cx="1517" cy="507"/>
            </a:xfrm>
            <a:prstGeom prst="rect">
              <a:avLst/>
            </a:prstGeom>
            <a:gradFill rotWithShape="1">
              <a:gsLst>
                <a:gs pos="0">
                  <a:srgbClr val="A3C4FF"/>
                </a:gs>
                <a:gs pos="35001">
                  <a:srgbClr val="BFD5FF"/>
                </a:gs>
                <a:gs pos="100000">
                  <a:srgbClr val="E5EEFF"/>
                </a:gs>
              </a:gsLst>
              <a:lin ang="16200000" scaled="1"/>
            </a:gradFill>
            <a:ln w="9525" algn="ctr">
              <a:solidFill>
                <a:srgbClr val="4A7EBB"/>
              </a:solidFill>
              <a:miter lim="800000"/>
              <a:headEnd/>
              <a:tailEnd/>
            </a:ln>
            <a:effectLst>
              <a:outerShdw dist="20000" dir="5400000" rotWithShape="0">
                <a:srgbClr val="808080">
                  <a:alpha val="37999"/>
                </a:srgbClr>
              </a:outerShdw>
            </a:effectLst>
          </p:spPr>
          <p:txBody>
            <a:bodyPr anchor="ctr"/>
            <a:lstStyle/>
            <a:p>
              <a:pPr algn="ctr">
                <a:defRPr/>
              </a:pPr>
              <a:r>
                <a:rPr lang="en-US" sz="1400" dirty="0">
                  <a:solidFill>
                    <a:schemeClr val="dk1"/>
                  </a:solidFill>
                  <a:latin typeface="+mn-lt"/>
                </a:rPr>
                <a:t>School Counseling Program and Individual School Counselor Accountability</a:t>
              </a:r>
            </a:p>
          </p:txBody>
        </p:sp>
        <p:sp>
          <p:nvSpPr>
            <p:cNvPr id="59" name="Rounded Rectangle 58">
              <a:extLst>
                <a:ext uri="{FF2B5EF4-FFF2-40B4-BE49-F238E27FC236}">
                  <a16:creationId xmlns:a16="http://schemas.microsoft.com/office/drawing/2014/main" id="{62BFDB19-5F4E-439F-AF9B-D850DA92CE40}"/>
                </a:ext>
              </a:extLst>
            </p:cNvPr>
            <p:cNvSpPr>
              <a:spLocks noChangeArrowheads="1"/>
            </p:cNvSpPr>
            <p:nvPr/>
          </p:nvSpPr>
          <p:spPr bwMode="auto">
            <a:xfrm>
              <a:off x="2351" y="1553"/>
              <a:ext cx="1241" cy="692"/>
            </a:xfrm>
            <a:prstGeom prst="roundRect">
              <a:avLst>
                <a:gd name="adj" fmla="val 16667"/>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dist="20000" dir="5400000" rotWithShape="0">
                <a:srgbClr val="808080">
                  <a:alpha val="37999"/>
                </a:srgbClr>
              </a:outerShdw>
            </a:effectLst>
          </p:spPr>
          <p:txBody>
            <a:bodyPr anchor="ctr"/>
            <a:lstStyle/>
            <a:p>
              <a:pPr algn="ctr">
                <a:defRPr/>
              </a:pPr>
              <a:r>
                <a:rPr lang="en-US" sz="1050" dirty="0">
                  <a:solidFill>
                    <a:schemeClr val="dk1"/>
                  </a:solidFill>
                  <a:latin typeface="+mn-lt"/>
                </a:rPr>
                <a:t>School Counselor Culturally Responsive Practice  Delivering Equitable Service at all Levels of  Programmatic Intervention</a:t>
              </a:r>
            </a:p>
          </p:txBody>
        </p:sp>
        <p:sp>
          <p:nvSpPr>
            <p:cNvPr id="98" name="Rectangle 97">
              <a:extLst>
                <a:ext uri="{FF2B5EF4-FFF2-40B4-BE49-F238E27FC236}">
                  <a16:creationId xmlns:a16="http://schemas.microsoft.com/office/drawing/2014/main" id="{1CDD0257-43F2-4C48-AB51-2B48872FDA33}"/>
                </a:ext>
              </a:extLst>
            </p:cNvPr>
            <p:cNvSpPr/>
            <p:nvPr/>
          </p:nvSpPr>
          <p:spPr>
            <a:xfrm>
              <a:off x="420" y="3398"/>
              <a:ext cx="5103" cy="369"/>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400" b="1" dirty="0">
                  <a:solidFill>
                    <a:srgbClr val="800000"/>
                  </a:solidFill>
                </a:rPr>
                <a:t>When Accountability is met the </a:t>
              </a:r>
            </a:p>
            <a:p>
              <a:pPr algn="ctr">
                <a:defRPr/>
              </a:pPr>
              <a:r>
                <a:rPr lang="en-US" sz="1400" b="1" dirty="0">
                  <a:solidFill>
                    <a:srgbClr val="800000"/>
                  </a:solidFill>
                </a:rPr>
                <a:t>The Access, Attainment and Achievement Gaps can be Eliminated  </a:t>
              </a:r>
            </a:p>
          </p:txBody>
        </p:sp>
        <p:sp>
          <p:nvSpPr>
            <p:cNvPr id="99" name="Down Arrow 98">
              <a:extLst>
                <a:ext uri="{FF2B5EF4-FFF2-40B4-BE49-F238E27FC236}">
                  <a16:creationId xmlns:a16="http://schemas.microsoft.com/office/drawing/2014/main" id="{EA034B4C-CB05-4BAE-A564-FCB90F493253}"/>
                </a:ext>
              </a:extLst>
            </p:cNvPr>
            <p:cNvSpPr>
              <a:spLocks noChangeArrowheads="1"/>
            </p:cNvSpPr>
            <p:nvPr/>
          </p:nvSpPr>
          <p:spPr bwMode="auto">
            <a:xfrm>
              <a:off x="4741" y="3213"/>
              <a:ext cx="138" cy="139"/>
            </a:xfrm>
            <a:prstGeom prst="downArrow">
              <a:avLst>
                <a:gd name="adj1" fmla="val 50000"/>
                <a:gd name="adj2" fmla="val 50000"/>
              </a:avLst>
            </a:prstGeom>
            <a:gradFill rotWithShape="1">
              <a:gsLst>
                <a:gs pos="0">
                  <a:srgbClr val="A3C4FF"/>
                </a:gs>
                <a:gs pos="35001">
                  <a:srgbClr val="BFD5FF"/>
                </a:gs>
                <a:gs pos="100000">
                  <a:srgbClr val="E5EEFF"/>
                </a:gs>
              </a:gsLst>
              <a:lin ang="16200000" scaled="1"/>
            </a:gradFill>
            <a:ln w="9525" algn="ctr">
              <a:solidFill>
                <a:srgbClr val="4A7EBB"/>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ndParaRPr>
            </a:p>
          </p:txBody>
        </p:sp>
      </p:grpSp>
      <p:sp>
        <p:nvSpPr>
          <p:cNvPr id="52227" name="Slide Number Placeholder 40">
            <a:extLst>
              <a:ext uri="{FF2B5EF4-FFF2-40B4-BE49-F238E27FC236}">
                <a16:creationId xmlns:a16="http://schemas.microsoft.com/office/drawing/2014/main" id="{2627B29D-0F52-4C0C-A2AE-25EDFAAF08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8AF4EA-D73E-44AB-88AC-AADA353AE641}" type="slidenum">
              <a:rPr lang="en-US" altLang="en-US">
                <a:solidFill>
                  <a:srgbClr val="663300"/>
                </a:solidFill>
                <a:latin typeface="Century Gothic" panose="020B0502020202020204" pitchFamily="34" charset="0"/>
              </a:rPr>
              <a:pPr/>
              <a:t>49</a:t>
            </a:fld>
            <a:endParaRPr lang="en-US" altLang="en-US">
              <a:solidFill>
                <a:srgbClr val="663300"/>
              </a:solidFill>
              <a:latin typeface="Century Gothic" panose="020B0502020202020204" pitchFamily="34" charset="0"/>
            </a:endParaRPr>
          </a:p>
        </p:txBody>
      </p:sp>
      <p:sp>
        <p:nvSpPr>
          <p:cNvPr id="52228" name="Footer Placeholder 41">
            <a:extLst>
              <a:ext uri="{FF2B5EF4-FFF2-40B4-BE49-F238E27FC236}">
                <a16:creationId xmlns:a16="http://schemas.microsoft.com/office/drawing/2014/main" id="{A50F6326-A2B5-4A6A-B273-FDE705AA20F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B995D9B-6592-4ACF-A4F2-BF4013A49AA9}"/>
              </a:ext>
            </a:extLst>
          </p:cNvPr>
          <p:cNvSpPr>
            <a:spLocks noGrp="1" noChangeArrowheads="1"/>
          </p:cNvSpPr>
          <p:nvPr>
            <p:ph type="title" idx="4294967295"/>
          </p:nvPr>
        </p:nvSpPr>
        <p:spPr>
          <a:xfrm>
            <a:off x="685800" y="381000"/>
            <a:ext cx="7772400" cy="838200"/>
          </a:xfrm>
        </p:spPr>
        <p:txBody>
          <a:bodyPr anchor="ctr"/>
          <a:lstStyle/>
          <a:p>
            <a:pPr algn="ctr" eaLnBrk="1" hangingPunct="1"/>
            <a:r>
              <a:rPr lang="en-US" altLang="en-US" sz="4000"/>
              <a:t>Equity</a:t>
            </a:r>
          </a:p>
        </p:txBody>
      </p:sp>
      <p:sp>
        <p:nvSpPr>
          <p:cNvPr id="8195" name="Rectangle 3">
            <a:extLst>
              <a:ext uri="{FF2B5EF4-FFF2-40B4-BE49-F238E27FC236}">
                <a16:creationId xmlns:a16="http://schemas.microsoft.com/office/drawing/2014/main" id="{FD046451-ED47-4E02-AF4B-F535B0824867}"/>
              </a:ext>
            </a:extLst>
          </p:cNvPr>
          <p:cNvSpPr>
            <a:spLocks noGrp="1" noChangeArrowheads="1"/>
          </p:cNvSpPr>
          <p:nvPr>
            <p:ph type="body" idx="4294967295"/>
          </p:nvPr>
        </p:nvSpPr>
        <p:spPr>
          <a:xfrm>
            <a:off x="533400" y="1371600"/>
            <a:ext cx="8305800" cy="4648200"/>
          </a:xfrm>
        </p:spPr>
        <p:txBody>
          <a:bodyPr/>
          <a:lstStyle/>
          <a:p>
            <a:pPr eaLnBrk="1" hangingPunct="1">
              <a:lnSpc>
                <a:spcPct val="90000"/>
              </a:lnSpc>
            </a:pPr>
            <a:r>
              <a:rPr lang="en-US" altLang="en-US" sz="2400"/>
              <a:t>Throughout the school counseling and educational literature there is a resounding call for “equity” in student outcomes.</a:t>
            </a:r>
          </a:p>
          <a:p>
            <a:pPr eaLnBrk="1" hangingPunct="1">
              <a:lnSpc>
                <a:spcPct val="96000"/>
              </a:lnSpc>
              <a:spcBef>
                <a:spcPts val="600"/>
              </a:spcBef>
            </a:pPr>
            <a:r>
              <a:rPr lang="en-US" altLang="en-US" sz="2400" b="1" noProof="1"/>
              <a:t>Equity</a:t>
            </a:r>
            <a:r>
              <a:rPr lang="en-US" altLang="en-US" sz="2400" noProof="1"/>
              <a:t> is the elimination of systemic barriers to create a culturally responsive school/district climate. </a:t>
            </a:r>
          </a:p>
          <a:p>
            <a:pPr lvl="1" eaLnBrk="1" hangingPunct="1">
              <a:lnSpc>
                <a:spcPct val="96000"/>
              </a:lnSpc>
              <a:spcBef>
                <a:spcPts val="600"/>
              </a:spcBef>
            </a:pPr>
            <a:r>
              <a:rPr lang="en-US" altLang="en-US" sz="2200" noProof="1"/>
              <a:t>In such a climate, policies and practices build social capital, shape high expectations and, ensure access to rigorous courses necessary for college readiness, extracurricular activities and other educational experiences. </a:t>
            </a:r>
          </a:p>
          <a:p>
            <a:pPr lvl="1" eaLnBrk="1" hangingPunct="1">
              <a:lnSpc>
                <a:spcPct val="96000"/>
              </a:lnSpc>
              <a:spcBef>
                <a:spcPts val="600"/>
              </a:spcBef>
            </a:pPr>
            <a:r>
              <a:rPr lang="en-US" altLang="en-US" sz="2200" noProof="1"/>
              <a:t>The results of equity are measured by participation and performance outcomes that show minimal variance due to race, income, language, gender or other demographic variables.  </a:t>
            </a:r>
            <a:endParaRPr lang="en-US" altLang="en-US" sz="2000"/>
          </a:p>
        </p:txBody>
      </p:sp>
      <p:sp>
        <p:nvSpPr>
          <p:cNvPr id="8196" name="Slide Number Placeholder 3">
            <a:extLst>
              <a:ext uri="{FF2B5EF4-FFF2-40B4-BE49-F238E27FC236}">
                <a16:creationId xmlns:a16="http://schemas.microsoft.com/office/drawing/2014/main" id="{C9E4ED0A-CBE5-4927-B24A-17567AC4DFA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5D8A0C-9DD0-45B1-AC3E-FD591EF1176D}" type="slidenum">
              <a:rPr lang="en-US" altLang="en-US">
                <a:solidFill>
                  <a:srgbClr val="663300"/>
                </a:solidFill>
                <a:latin typeface="Century Gothic" panose="020B0502020202020204" pitchFamily="34" charset="0"/>
              </a:rPr>
              <a:pPr/>
              <a:t>5</a:t>
            </a:fld>
            <a:endParaRPr lang="en-US" altLang="en-US">
              <a:solidFill>
                <a:srgbClr val="663300"/>
              </a:solidFill>
              <a:latin typeface="Century Gothic" panose="020B0502020202020204" pitchFamily="34" charset="0"/>
            </a:endParaRPr>
          </a:p>
        </p:txBody>
      </p:sp>
      <p:sp>
        <p:nvSpPr>
          <p:cNvPr id="8197" name="Footer Placeholder 4">
            <a:extLst>
              <a:ext uri="{FF2B5EF4-FFF2-40B4-BE49-F238E27FC236}">
                <a16:creationId xmlns:a16="http://schemas.microsoft.com/office/drawing/2014/main" id="{9060DD05-8EE9-41F7-B7E6-99FA1496F43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E8BE709-752A-413F-8334-EC0B2FAC8758}"/>
              </a:ext>
            </a:extLst>
          </p:cNvPr>
          <p:cNvSpPr>
            <a:spLocks noGrp="1" noChangeArrowheads="1"/>
          </p:cNvSpPr>
          <p:nvPr>
            <p:ph type="title" idx="4294967295"/>
          </p:nvPr>
        </p:nvSpPr>
        <p:spPr>
          <a:xfrm>
            <a:off x="762000" y="0"/>
            <a:ext cx="7793038" cy="922338"/>
          </a:xfrm>
        </p:spPr>
        <p:txBody>
          <a:bodyPr anchor="ctr"/>
          <a:lstStyle/>
          <a:p>
            <a:pPr algn="ctr" eaLnBrk="1" hangingPunct="1"/>
            <a:r>
              <a:rPr lang="en-US" altLang="en-US" sz="4000"/>
              <a:t>Summary/Conclusion</a:t>
            </a:r>
          </a:p>
        </p:txBody>
      </p:sp>
      <p:sp>
        <p:nvSpPr>
          <p:cNvPr id="53251" name="Rectangle 3">
            <a:extLst>
              <a:ext uri="{FF2B5EF4-FFF2-40B4-BE49-F238E27FC236}">
                <a16:creationId xmlns:a16="http://schemas.microsoft.com/office/drawing/2014/main" id="{BD2AB31C-0BDD-4136-BF4F-7021A9DE095C}"/>
              </a:ext>
            </a:extLst>
          </p:cNvPr>
          <p:cNvSpPr>
            <a:spLocks noGrp="1" noChangeArrowheads="1"/>
          </p:cNvSpPr>
          <p:nvPr>
            <p:ph type="body" idx="4294967295"/>
          </p:nvPr>
        </p:nvSpPr>
        <p:spPr>
          <a:xfrm>
            <a:off x="533400" y="1371600"/>
            <a:ext cx="8305800" cy="4114800"/>
          </a:xfrm>
        </p:spPr>
        <p:txBody>
          <a:bodyPr/>
          <a:lstStyle/>
          <a:p>
            <a:pPr eaLnBrk="1" hangingPunct="1">
              <a:lnSpc>
                <a:spcPct val="90000"/>
              </a:lnSpc>
            </a:pPr>
            <a:r>
              <a:rPr lang="en-US" altLang="en-US" sz="2400"/>
              <a:t>This chapter has offered a rationale, description, and tools useful in creating a systemic data-driven school counseling program.</a:t>
            </a:r>
            <a:r>
              <a:rPr lang="en-US" altLang="en-US" sz="2800"/>
              <a:t> </a:t>
            </a:r>
          </a:p>
          <a:p>
            <a:pPr lvl="1" eaLnBrk="1" hangingPunct="1">
              <a:lnSpc>
                <a:spcPct val="90000"/>
              </a:lnSpc>
            </a:pPr>
            <a:r>
              <a:rPr lang="en-US" altLang="en-US" sz="2200"/>
              <a:t>To build this type of program, professional school counselors need to possess the values, attitudes, and beliefs implicit in the transformed role of the professional school counselor.</a:t>
            </a:r>
            <a:r>
              <a:rPr lang="en-US" altLang="en-US" sz="2400"/>
              <a:t> </a:t>
            </a:r>
          </a:p>
          <a:p>
            <a:pPr eaLnBrk="1" hangingPunct="1">
              <a:lnSpc>
                <a:spcPct val="90000"/>
              </a:lnSpc>
            </a:pPr>
            <a:r>
              <a:rPr lang="en-US" altLang="en-US" sz="2400"/>
              <a:t>The implementation of systemic data-driven school counseling programs can form the bedrock from which the needs of all students are equitably met in a learning environment that encourages academic success with cultural integrity.</a:t>
            </a:r>
          </a:p>
        </p:txBody>
      </p:sp>
      <p:sp>
        <p:nvSpPr>
          <p:cNvPr id="53252" name="Slide Number Placeholder 3">
            <a:extLst>
              <a:ext uri="{FF2B5EF4-FFF2-40B4-BE49-F238E27FC236}">
                <a16:creationId xmlns:a16="http://schemas.microsoft.com/office/drawing/2014/main" id="{E61DA91B-1C48-4377-964A-779876D04C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BEED2B-73AF-4826-8263-AC4E85DCB246}" type="slidenum">
              <a:rPr lang="en-US" altLang="en-US">
                <a:solidFill>
                  <a:srgbClr val="663300"/>
                </a:solidFill>
                <a:latin typeface="Century Gothic" panose="020B0502020202020204" pitchFamily="34" charset="0"/>
              </a:rPr>
              <a:pPr/>
              <a:t>50</a:t>
            </a:fld>
            <a:endParaRPr lang="en-US" altLang="en-US">
              <a:solidFill>
                <a:srgbClr val="663300"/>
              </a:solidFill>
              <a:latin typeface="Century Gothic" panose="020B0502020202020204" pitchFamily="34" charset="0"/>
            </a:endParaRPr>
          </a:p>
        </p:txBody>
      </p:sp>
      <p:sp>
        <p:nvSpPr>
          <p:cNvPr id="53253" name="Footer Placeholder 4">
            <a:extLst>
              <a:ext uri="{FF2B5EF4-FFF2-40B4-BE49-F238E27FC236}">
                <a16:creationId xmlns:a16="http://schemas.microsoft.com/office/drawing/2014/main" id="{F15A3E79-99FA-4E8A-B714-0D314A99A0C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anim calcmode="lin" valueType="num">
                                      <p:cBhvr additive="base">
                                        <p:cTn id="11"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 calcmode="lin" valueType="num">
                                      <p:cBhvr additive="base">
                                        <p:cTn id="17"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49A7E3D-FE70-4897-A999-7D6B0D156BAF}"/>
              </a:ext>
            </a:extLst>
          </p:cNvPr>
          <p:cNvSpPr>
            <a:spLocks noGrp="1" noChangeArrowheads="1"/>
          </p:cNvSpPr>
          <p:nvPr>
            <p:ph type="title" idx="4294967295"/>
          </p:nvPr>
        </p:nvSpPr>
        <p:spPr>
          <a:xfrm>
            <a:off x="838200" y="533400"/>
            <a:ext cx="7793038" cy="922338"/>
          </a:xfrm>
        </p:spPr>
        <p:txBody>
          <a:bodyPr anchor="ctr"/>
          <a:lstStyle/>
          <a:p>
            <a:pPr algn="ctr" eaLnBrk="1" hangingPunct="1"/>
            <a:r>
              <a:rPr lang="en-US" altLang="en-US" sz="4000"/>
              <a:t>Program Structure</a:t>
            </a:r>
          </a:p>
        </p:txBody>
      </p:sp>
      <p:sp>
        <p:nvSpPr>
          <p:cNvPr id="9219" name="Rectangle 3">
            <a:extLst>
              <a:ext uri="{FF2B5EF4-FFF2-40B4-BE49-F238E27FC236}">
                <a16:creationId xmlns:a16="http://schemas.microsoft.com/office/drawing/2014/main" id="{FEDEA1FB-A7FE-46A3-B946-AE2EA9A6FD69}"/>
              </a:ext>
            </a:extLst>
          </p:cNvPr>
          <p:cNvSpPr>
            <a:spLocks noGrp="1" noChangeArrowheads="1"/>
          </p:cNvSpPr>
          <p:nvPr>
            <p:ph type="body" idx="4294967295"/>
          </p:nvPr>
        </p:nvSpPr>
        <p:spPr>
          <a:xfrm>
            <a:off x="609600" y="1524000"/>
            <a:ext cx="8229600" cy="4114800"/>
          </a:xfrm>
        </p:spPr>
        <p:txBody>
          <a:bodyPr/>
          <a:lstStyle/>
          <a:p>
            <a:pPr eaLnBrk="1" hangingPunct="1"/>
            <a:r>
              <a:rPr lang="en-US" altLang="en-US"/>
              <a:t>Changing deeply grounded inequities requires intentionally systems-focused programs that reach deep into and across the inner workings of the system and populations of a school district and each individual school.</a:t>
            </a:r>
          </a:p>
          <a:p>
            <a:pPr lvl="1" eaLnBrk="1" hangingPunct="1"/>
            <a:r>
              <a:rPr lang="en-US" altLang="en-US"/>
              <a:t>It requires a school system to be grounded in the applied principles of </a:t>
            </a:r>
            <a:r>
              <a:rPr lang="en-US" altLang="en-US" b="1"/>
              <a:t>systems theory</a:t>
            </a:r>
            <a:r>
              <a:rPr lang="en-US" altLang="en-US" b="1" i="1"/>
              <a:t>.</a:t>
            </a:r>
            <a:endParaRPr lang="en-US" altLang="en-US"/>
          </a:p>
        </p:txBody>
      </p:sp>
      <p:sp>
        <p:nvSpPr>
          <p:cNvPr id="9220" name="Slide Number Placeholder 3">
            <a:extLst>
              <a:ext uri="{FF2B5EF4-FFF2-40B4-BE49-F238E27FC236}">
                <a16:creationId xmlns:a16="http://schemas.microsoft.com/office/drawing/2014/main" id="{71BE82B9-F9C3-4AD1-8EA4-8F061FD64C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D9C848-3778-4013-A103-9886013B5383}" type="slidenum">
              <a:rPr lang="en-US" altLang="en-US">
                <a:solidFill>
                  <a:srgbClr val="663300"/>
                </a:solidFill>
                <a:latin typeface="Century Gothic" panose="020B0502020202020204" pitchFamily="34" charset="0"/>
              </a:rPr>
              <a:pPr/>
              <a:t>6</a:t>
            </a:fld>
            <a:endParaRPr lang="en-US" altLang="en-US">
              <a:solidFill>
                <a:srgbClr val="663300"/>
              </a:solidFill>
              <a:latin typeface="Century Gothic" panose="020B0502020202020204" pitchFamily="34" charset="0"/>
            </a:endParaRPr>
          </a:p>
        </p:txBody>
      </p:sp>
      <p:sp>
        <p:nvSpPr>
          <p:cNvPr id="9221" name="Footer Placeholder 4">
            <a:extLst>
              <a:ext uri="{FF2B5EF4-FFF2-40B4-BE49-F238E27FC236}">
                <a16:creationId xmlns:a16="http://schemas.microsoft.com/office/drawing/2014/main" id="{B7C62A35-7A53-4AE1-9571-C3E4B18BF99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D4F47DD-7B27-4BED-8A32-DAFD3A14C908}"/>
              </a:ext>
            </a:extLst>
          </p:cNvPr>
          <p:cNvSpPr>
            <a:spLocks noGrp="1" noChangeArrowheads="1"/>
          </p:cNvSpPr>
          <p:nvPr>
            <p:ph type="title" idx="4294967295"/>
          </p:nvPr>
        </p:nvSpPr>
        <p:spPr>
          <a:xfrm>
            <a:off x="609600" y="457200"/>
            <a:ext cx="8181975" cy="1143000"/>
          </a:xfrm>
        </p:spPr>
        <p:txBody>
          <a:bodyPr anchor="ctr"/>
          <a:lstStyle/>
          <a:p>
            <a:pPr algn="ctr" eaLnBrk="1" hangingPunct="1"/>
            <a:r>
              <a:rPr lang="en-US" altLang="en-US" sz="4000"/>
              <a:t>Understanding Systems in Schools</a:t>
            </a:r>
          </a:p>
        </p:txBody>
      </p:sp>
      <p:pic>
        <p:nvPicPr>
          <p:cNvPr id="10243" name="Picture 4">
            <a:extLst>
              <a:ext uri="{FF2B5EF4-FFF2-40B4-BE49-F238E27FC236}">
                <a16:creationId xmlns:a16="http://schemas.microsoft.com/office/drawing/2014/main" id="{ABF29F9D-360D-478E-B765-A26B17AE712A}"/>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6781800" y="2133600"/>
            <a:ext cx="1812925" cy="2362200"/>
          </a:xfrm>
        </p:spPr>
      </p:pic>
      <p:sp>
        <p:nvSpPr>
          <p:cNvPr id="10244" name="Text Box 7">
            <a:extLst>
              <a:ext uri="{FF2B5EF4-FFF2-40B4-BE49-F238E27FC236}">
                <a16:creationId xmlns:a16="http://schemas.microsoft.com/office/drawing/2014/main" id="{F24A992B-C0CB-49F1-8943-6E54FD93E7B9}"/>
              </a:ext>
            </a:extLst>
          </p:cNvPr>
          <p:cNvSpPr txBox="1">
            <a:spLocks noChangeArrowheads="1"/>
          </p:cNvSpPr>
          <p:nvPr/>
        </p:nvSpPr>
        <p:spPr bwMode="auto">
          <a:xfrm>
            <a:off x="914400" y="22860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latin typeface="Times New Roman" panose="02020603050405020304" pitchFamily="18" charset="0"/>
            </a:endParaRPr>
          </a:p>
        </p:txBody>
      </p:sp>
      <p:sp>
        <p:nvSpPr>
          <p:cNvPr id="10245" name="Rectangle 10">
            <a:extLst>
              <a:ext uri="{FF2B5EF4-FFF2-40B4-BE49-F238E27FC236}">
                <a16:creationId xmlns:a16="http://schemas.microsoft.com/office/drawing/2014/main" id="{558DB0D7-DB6D-4277-BED2-F85A53FA36AA}"/>
              </a:ext>
            </a:extLst>
          </p:cNvPr>
          <p:cNvSpPr>
            <a:spLocks noChangeArrowheads="1"/>
          </p:cNvSpPr>
          <p:nvPr/>
        </p:nvSpPr>
        <p:spPr bwMode="auto">
          <a:xfrm>
            <a:off x="533400" y="1676400"/>
            <a:ext cx="6019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chemeClr val="tx2"/>
              </a:buClr>
              <a:buSzPct val="65000"/>
              <a:buFont typeface="Wingdings" panose="05000000000000000000" pitchFamily="2" charset="2"/>
              <a:buChar char="v"/>
            </a:pPr>
            <a:r>
              <a:rPr lang="en-US" altLang="en-US" sz="2800">
                <a:latin typeface="Times New Roman" panose="02020603050405020304" pitchFamily="18" charset="0"/>
              </a:rPr>
              <a:t>Schools are systems.</a:t>
            </a:r>
          </a:p>
          <a:p>
            <a:pPr>
              <a:spcBef>
                <a:spcPct val="20000"/>
              </a:spcBef>
              <a:buClr>
                <a:schemeClr val="tx2"/>
              </a:buClr>
              <a:buSzPct val="65000"/>
              <a:buFont typeface="Wingdings" panose="05000000000000000000" pitchFamily="2" charset="2"/>
              <a:buChar char="v"/>
            </a:pPr>
            <a:r>
              <a:rPr lang="en-US" altLang="en-US" sz="2800">
                <a:latin typeface="Times New Roman" panose="02020603050405020304" pitchFamily="18" charset="0"/>
              </a:rPr>
              <a:t>A systemic focus is achieved by placing the individual at the center of the system and examining the relations between, and expectations of, larger subsystems that impact the individual (e.g., school, family, community).</a:t>
            </a:r>
          </a:p>
        </p:txBody>
      </p:sp>
      <p:sp>
        <p:nvSpPr>
          <p:cNvPr id="10246" name="Slide Number Placeholder 5">
            <a:extLst>
              <a:ext uri="{FF2B5EF4-FFF2-40B4-BE49-F238E27FC236}">
                <a16:creationId xmlns:a16="http://schemas.microsoft.com/office/drawing/2014/main" id="{B2669B91-5302-462D-AAA3-08B9DE00AE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C48E99-DC65-414D-B56C-079934455B2A}" type="slidenum">
              <a:rPr lang="en-US" altLang="en-US">
                <a:solidFill>
                  <a:srgbClr val="663300"/>
                </a:solidFill>
                <a:latin typeface="Century Gothic" panose="020B0502020202020204" pitchFamily="34" charset="0"/>
              </a:rPr>
              <a:pPr/>
              <a:t>7</a:t>
            </a:fld>
            <a:endParaRPr lang="en-US" altLang="en-US">
              <a:solidFill>
                <a:srgbClr val="663300"/>
              </a:solidFill>
              <a:latin typeface="Century Gothic" panose="020B0502020202020204" pitchFamily="34" charset="0"/>
            </a:endParaRPr>
          </a:p>
        </p:txBody>
      </p:sp>
      <p:sp>
        <p:nvSpPr>
          <p:cNvPr id="10247" name="Footer Placeholder 6">
            <a:extLst>
              <a:ext uri="{FF2B5EF4-FFF2-40B4-BE49-F238E27FC236}">
                <a16:creationId xmlns:a16="http://schemas.microsoft.com/office/drawing/2014/main" id="{0EC04CF7-6A17-49F9-8DEB-28EF712241C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EABE0C1-8CA8-4020-B42B-5D4F04634BFC}"/>
              </a:ext>
            </a:extLst>
          </p:cNvPr>
          <p:cNvSpPr>
            <a:spLocks noGrp="1" noChangeArrowheads="1"/>
          </p:cNvSpPr>
          <p:nvPr>
            <p:ph type="title" idx="4294967295"/>
          </p:nvPr>
        </p:nvSpPr>
        <p:spPr>
          <a:xfrm>
            <a:off x="609600" y="381000"/>
            <a:ext cx="7772400" cy="914400"/>
          </a:xfrm>
        </p:spPr>
        <p:txBody>
          <a:bodyPr anchor="ctr"/>
          <a:lstStyle/>
          <a:p>
            <a:pPr algn="ctr" eaLnBrk="1" hangingPunct="1"/>
            <a:r>
              <a:rPr lang="en-US" altLang="en-US" sz="4000"/>
              <a:t>Understanding the Role of Data</a:t>
            </a:r>
          </a:p>
        </p:txBody>
      </p:sp>
      <p:sp>
        <p:nvSpPr>
          <p:cNvPr id="11267" name="Rectangle 3">
            <a:extLst>
              <a:ext uri="{FF2B5EF4-FFF2-40B4-BE49-F238E27FC236}">
                <a16:creationId xmlns:a16="http://schemas.microsoft.com/office/drawing/2014/main" id="{11EE1900-C201-493F-BD17-DA8D3BD1D39D}"/>
              </a:ext>
            </a:extLst>
          </p:cNvPr>
          <p:cNvSpPr>
            <a:spLocks noGrp="1" noChangeArrowheads="1"/>
          </p:cNvSpPr>
          <p:nvPr>
            <p:ph type="body" idx="4294967295"/>
          </p:nvPr>
        </p:nvSpPr>
        <p:spPr>
          <a:xfrm>
            <a:off x="533400" y="1447800"/>
            <a:ext cx="8229600" cy="4343400"/>
          </a:xfrm>
        </p:spPr>
        <p:txBody>
          <a:bodyPr/>
          <a:lstStyle/>
          <a:p>
            <a:pPr eaLnBrk="1" hangingPunct="1"/>
            <a:r>
              <a:rPr lang="en-US" altLang="en-US" sz="2800"/>
              <a:t>Data has become central to the work of school counselors.</a:t>
            </a:r>
          </a:p>
          <a:p>
            <a:pPr eaLnBrk="1" hangingPunct="1"/>
            <a:r>
              <a:rPr lang="en-US" altLang="en-US" sz="2800"/>
              <a:t>Using data in a powerful and transformative way can only happen when those examining the data </a:t>
            </a:r>
            <a:r>
              <a:rPr lang="en-US" altLang="en-US" sz="2800" b="1" i="1"/>
              <a:t>believe the inequities revealed are unacceptable</a:t>
            </a:r>
            <a:r>
              <a:rPr lang="en-US" altLang="en-US" sz="2800"/>
              <a:t>.</a:t>
            </a:r>
          </a:p>
          <a:p>
            <a:pPr lvl="1" eaLnBrk="1" hangingPunct="1"/>
            <a:r>
              <a:rPr lang="en-US" altLang="en-US" sz="2400"/>
              <a:t>The struggle to respond to data without blaming students and their families, using excuses that maintain stereotypes, and resistance still remains a challenge in some school counseling programs.</a:t>
            </a:r>
          </a:p>
        </p:txBody>
      </p:sp>
      <p:sp>
        <p:nvSpPr>
          <p:cNvPr id="11268" name="Slide Number Placeholder 3">
            <a:extLst>
              <a:ext uri="{FF2B5EF4-FFF2-40B4-BE49-F238E27FC236}">
                <a16:creationId xmlns:a16="http://schemas.microsoft.com/office/drawing/2014/main" id="{7671F9C6-8862-4C5F-B2CF-ACEEE9D7B1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5F0CAE-1217-4BA6-B6D6-EF2F7CF9D9AD}" type="slidenum">
              <a:rPr lang="en-US" altLang="en-US">
                <a:solidFill>
                  <a:srgbClr val="663300"/>
                </a:solidFill>
                <a:latin typeface="Century Gothic" panose="020B0502020202020204" pitchFamily="34" charset="0"/>
              </a:rPr>
              <a:pPr/>
              <a:t>8</a:t>
            </a:fld>
            <a:endParaRPr lang="en-US" altLang="en-US">
              <a:solidFill>
                <a:srgbClr val="663300"/>
              </a:solidFill>
              <a:latin typeface="Century Gothic" panose="020B0502020202020204" pitchFamily="34" charset="0"/>
            </a:endParaRPr>
          </a:p>
        </p:txBody>
      </p:sp>
      <p:sp>
        <p:nvSpPr>
          <p:cNvPr id="11269" name="Footer Placeholder 4">
            <a:extLst>
              <a:ext uri="{FF2B5EF4-FFF2-40B4-BE49-F238E27FC236}">
                <a16:creationId xmlns:a16="http://schemas.microsoft.com/office/drawing/2014/main" id="{E655F98B-6AE7-4CD1-8F44-44A7A2F9B3C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 calcmode="lin" valueType="num">
                                      <p:cBhvr additive="base">
                                        <p:cTn id="17"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43219E6-CFC6-4E3C-A0AC-6B355D81341C}"/>
              </a:ext>
            </a:extLst>
          </p:cNvPr>
          <p:cNvSpPr>
            <a:spLocks noGrp="1" noChangeArrowheads="1"/>
          </p:cNvSpPr>
          <p:nvPr>
            <p:ph type="title" idx="4294967295"/>
          </p:nvPr>
        </p:nvSpPr>
        <p:spPr>
          <a:xfrm>
            <a:off x="762000" y="457200"/>
            <a:ext cx="7793038" cy="922338"/>
          </a:xfrm>
        </p:spPr>
        <p:txBody>
          <a:bodyPr anchor="ctr"/>
          <a:lstStyle/>
          <a:p>
            <a:pPr algn="ctr" eaLnBrk="1" hangingPunct="1"/>
            <a:r>
              <a:rPr lang="en-US" altLang="en-US" sz="4000"/>
              <a:t>Data Skills</a:t>
            </a:r>
          </a:p>
        </p:txBody>
      </p:sp>
      <p:sp>
        <p:nvSpPr>
          <p:cNvPr id="12291" name="Rectangle 3">
            <a:extLst>
              <a:ext uri="{FF2B5EF4-FFF2-40B4-BE49-F238E27FC236}">
                <a16:creationId xmlns:a16="http://schemas.microsoft.com/office/drawing/2014/main" id="{B374D623-477C-4C0D-9042-FC9903165ACD}"/>
              </a:ext>
            </a:extLst>
          </p:cNvPr>
          <p:cNvSpPr>
            <a:spLocks noGrp="1" noChangeArrowheads="1"/>
          </p:cNvSpPr>
          <p:nvPr>
            <p:ph type="body" idx="4294967295"/>
          </p:nvPr>
        </p:nvSpPr>
        <p:spPr>
          <a:xfrm>
            <a:off x="609600" y="1600200"/>
            <a:ext cx="8229600" cy="4114800"/>
          </a:xfrm>
        </p:spPr>
        <p:txBody>
          <a:bodyPr/>
          <a:lstStyle/>
          <a:p>
            <a:pPr eaLnBrk="1" hangingPunct="1"/>
            <a:r>
              <a:rPr lang="en-US" altLang="en-US"/>
              <a:t>The first step in using data is to master the basics of data usage.</a:t>
            </a:r>
          </a:p>
          <a:p>
            <a:pPr eaLnBrk="1" hangingPunct="1"/>
            <a:r>
              <a:rPr lang="en-US" altLang="en-US"/>
              <a:t>Data skills allow the school counselor to reach into the past and present of a school and plan for the future.</a:t>
            </a:r>
          </a:p>
        </p:txBody>
      </p:sp>
      <p:sp>
        <p:nvSpPr>
          <p:cNvPr id="12292" name="Slide Number Placeholder 3">
            <a:extLst>
              <a:ext uri="{FF2B5EF4-FFF2-40B4-BE49-F238E27FC236}">
                <a16:creationId xmlns:a16="http://schemas.microsoft.com/office/drawing/2014/main" id="{B9DA6030-DEDF-4B1B-9E3B-B97FE0BA22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D1E215-730A-41C7-A08D-329EA607404F}" type="slidenum">
              <a:rPr lang="en-US" altLang="en-US">
                <a:solidFill>
                  <a:srgbClr val="663300"/>
                </a:solidFill>
                <a:latin typeface="Century Gothic" panose="020B0502020202020204" pitchFamily="34" charset="0"/>
              </a:rPr>
              <a:pPr/>
              <a:t>9</a:t>
            </a:fld>
            <a:endParaRPr lang="en-US" altLang="en-US">
              <a:solidFill>
                <a:srgbClr val="663300"/>
              </a:solidFill>
              <a:latin typeface="Century Gothic" panose="020B0502020202020204" pitchFamily="34" charset="0"/>
            </a:endParaRPr>
          </a:p>
        </p:txBody>
      </p:sp>
      <p:sp>
        <p:nvSpPr>
          <p:cNvPr id="12293" name="Footer Placeholder 4">
            <a:extLst>
              <a:ext uri="{FF2B5EF4-FFF2-40B4-BE49-F238E27FC236}">
                <a16:creationId xmlns:a16="http://schemas.microsoft.com/office/drawing/2014/main" id="{578A90FD-241C-4720-AC41-C983C8125A5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663300"/>
                </a:solidFill>
                <a:latin typeface="Century Gothic" panose="020B0502020202020204" pitchFamily="34" charset="0"/>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theme/theme1.xml><?xml version="1.0" encoding="utf-8"?>
<a:theme xmlns:a="http://schemas.openxmlformats.org/drawingml/2006/main" name="01017125">
  <a:themeElements>
    <a:clrScheme name="01017125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01017125">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01017125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01017125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01017125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01017125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01017125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01017125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01017125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01017125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TotalTime>
  <Words>3716</Words>
  <Application>Microsoft Office PowerPoint</Application>
  <PresentationFormat>On-screen Show (4:3)</PresentationFormat>
  <Paragraphs>478</Paragraphs>
  <Slides>50</Slides>
  <Notes>50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Garamond</vt:lpstr>
      <vt:lpstr>Century Gothic</vt:lpstr>
      <vt:lpstr>Cooper Black</vt:lpstr>
      <vt:lpstr>Impact</vt:lpstr>
      <vt:lpstr>Wingdings</vt:lpstr>
      <vt:lpstr>Times New Roman</vt:lpstr>
      <vt:lpstr>Serifa Std 45 Light</vt:lpstr>
      <vt:lpstr>Courier New</vt:lpstr>
      <vt:lpstr>01017125</vt:lpstr>
      <vt:lpstr>Chapter 4</vt:lpstr>
      <vt:lpstr>New Vision</vt:lpstr>
      <vt:lpstr>PowerPoint Presentation</vt:lpstr>
      <vt:lpstr>Commitment to Social Justice</vt:lpstr>
      <vt:lpstr>Equity</vt:lpstr>
      <vt:lpstr>Program Structure</vt:lpstr>
      <vt:lpstr>Understanding Systems in Schools</vt:lpstr>
      <vt:lpstr>Understanding the Role of Data</vt:lpstr>
      <vt:lpstr>Data Skills</vt:lpstr>
      <vt:lpstr>Data Skills</vt:lpstr>
      <vt:lpstr>Access Data</vt:lpstr>
      <vt:lpstr>Attainment Data</vt:lpstr>
      <vt:lpstr>Achievement Data</vt:lpstr>
      <vt:lpstr>PowerPoint Presentation</vt:lpstr>
      <vt:lpstr>Theoretical Foundations</vt:lpstr>
      <vt:lpstr>PowerPoint Presentation</vt:lpstr>
      <vt:lpstr>PowerPoint Presentation</vt:lpstr>
      <vt:lpstr>Theoretical Foundations</vt:lpstr>
      <vt:lpstr>PowerPoint Presentation</vt:lpstr>
      <vt:lpstr>Taxonomy of Learning</vt:lpstr>
      <vt:lpstr>Theory into Practice</vt:lpstr>
      <vt:lpstr>Mission of the Program</vt:lpstr>
      <vt:lpstr>Systemic Assessment</vt:lpstr>
      <vt:lpstr>Goals</vt:lpstr>
      <vt:lpstr>Goals of the School Counseling Program</vt:lpstr>
      <vt:lpstr>Program Integration</vt:lpstr>
      <vt:lpstr>PowerPoint Presentation</vt:lpstr>
      <vt:lpstr>Structure/Delivery</vt:lpstr>
      <vt:lpstr>Delivery – Implementation at Multiple Levels</vt:lpstr>
      <vt:lpstr>PowerPoint Presentation</vt:lpstr>
      <vt:lpstr>Delivery – Implementation at Multiple Levels</vt:lpstr>
      <vt:lpstr>Outcomes/Results</vt:lpstr>
      <vt:lpstr>Vision: Social Justice Mission: Access and Equity Program: Data Driven</vt:lpstr>
      <vt:lpstr>Ethical and Legal Directives</vt:lpstr>
      <vt:lpstr>District and School Policies</vt:lpstr>
      <vt:lpstr>Planning the School Counseling Program</vt:lpstr>
      <vt:lpstr>Outline of Activities for a School Counseling Calendar</vt:lpstr>
      <vt:lpstr>Individual</vt:lpstr>
      <vt:lpstr>Group</vt:lpstr>
      <vt:lpstr>Classroom</vt:lpstr>
      <vt:lpstr>Grade Level</vt:lpstr>
      <vt:lpstr>School-wide</vt:lpstr>
      <vt:lpstr>District</vt:lpstr>
      <vt:lpstr>Family</vt:lpstr>
      <vt:lpstr>Community</vt:lpstr>
      <vt:lpstr>Community</vt:lpstr>
      <vt:lpstr>Evaluating the Systemic Data-driven School Counseling Program</vt:lpstr>
      <vt:lpstr>Implications for Professional School Counselors</vt:lpstr>
      <vt:lpstr>PowerPoint Presentation</vt:lpstr>
      <vt:lpstr>Summary/Conclusion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Bill of Rights</dc:title>
  <dc:creator>Preferred Customer</dc:creator>
  <cp:lastModifiedBy>Karen Rowland</cp:lastModifiedBy>
  <cp:revision>12</cp:revision>
  <dcterms:created xsi:type="dcterms:W3CDTF">2007-08-27T21:14:50Z</dcterms:created>
  <dcterms:modified xsi:type="dcterms:W3CDTF">2018-05-17T23:42:01Z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TC010171251033</vt:lpwstr>
  </property>
</Properties>
</file>