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41"/>
  </p:notesMasterIdLst>
  <p:handoutMasterIdLst>
    <p:handoutMasterId r:id="rId4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7235C3-8C66-4219-B040-02DDA535EDC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r>
              <a:rPr lang="en-US"/>
              <a:t>Chapter 5: Accountability</a:t>
            </a:r>
          </a:p>
        </p:txBody>
      </p:sp>
      <p:sp>
        <p:nvSpPr>
          <p:cNvPr id="3" name="Date Placeholder 2">
            <a:extLst>
              <a:ext uri="{FF2B5EF4-FFF2-40B4-BE49-F238E27FC236}">
                <a16:creationId xmlns:a16="http://schemas.microsoft.com/office/drawing/2014/main" id="{F87E113F-1883-47B3-8221-3404D8DA5E6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740A2ECE-88AF-4CF5-9AA2-873DEACB80E2}" type="datetimeFigureOut">
              <a:rPr lang="en-US"/>
              <a:pPr>
                <a:defRPr/>
              </a:pPr>
              <a:t>5/17/2018</a:t>
            </a:fld>
            <a:endParaRPr lang="en-US"/>
          </a:p>
        </p:txBody>
      </p:sp>
      <p:sp>
        <p:nvSpPr>
          <p:cNvPr id="4" name="Footer Placeholder 3">
            <a:extLst>
              <a:ext uri="{FF2B5EF4-FFF2-40B4-BE49-F238E27FC236}">
                <a16:creationId xmlns:a16="http://schemas.microsoft.com/office/drawing/2014/main" id="{7B7118CA-9653-4C10-B500-734C176347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US"/>
          </a:p>
        </p:txBody>
      </p:sp>
      <p:sp>
        <p:nvSpPr>
          <p:cNvPr id="5" name="Slide Number Placeholder 4">
            <a:extLst>
              <a:ext uri="{FF2B5EF4-FFF2-40B4-BE49-F238E27FC236}">
                <a16:creationId xmlns:a16="http://schemas.microsoft.com/office/drawing/2014/main" id="{2A8CB03A-BA12-4C24-A780-6237259E6C0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21449C82-A565-42A0-9AFC-3A59D9EB2AF4}" type="slidenum">
              <a:rPr lang="en-US"/>
              <a:pPr>
                <a:defRPr/>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E6B1BE-F9E6-4C35-8217-5E1707BD6D1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r>
              <a:rPr lang="en-US"/>
              <a:t>Chapter 5: Accountability</a:t>
            </a:r>
          </a:p>
        </p:txBody>
      </p:sp>
      <p:sp>
        <p:nvSpPr>
          <p:cNvPr id="3" name="Date Placeholder 2">
            <a:extLst>
              <a:ext uri="{FF2B5EF4-FFF2-40B4-BE49-F238E27FC236}">
                <a16:creationId xmlns:a16="http://schemas.microsoft.com/office/drawing/2014/main" id="{8E223CD5-BA5D-49D8-9B42-EB10E04D6D7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DC1A8841-51E0-4D69-9E65-700786E8D0CE}" type="datetimeFigureOut">
              <a:rPr lang="en-US"/>
              <a:pPr>
                <a:defRPr/>
              </a:pPr>
              <a:t>5/17/2018</a:t>
            </a:fld>
            <a:endParaRPr lang="en-US"/>
          </a:p>
        </p:txBody>
      </p:sp>
      <p:sp>
        <p:nvSpPr>
          <p:cNvPr id="4" name="Slide Image Placeholder 3">
            <a:extLst>
              <a:ext uri="{FF2B5EF4-FFF2-40B4-BE49-F238E27FC236}">
                <a16:creationId xmlns:a16="http://schemas.microsoft.com/office/drawing/2014/main" id="{5F115C16-D6B0-45C5-9F6B-FAE0E8D26507}"/>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93FD93A-A4A7-406F-8FF1-E58176FBB3F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59C9CA8-45D4-4B2A-9B7C-FA14C18713C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US"/>
          </a:p>
        </p:txBody>
      </p:sp>
      <p:sp>
        <p:nvSpPr>
          <p:cNvPr id="7" name="Slide Number Placeholder 6">
            <a:extLst>
              <a:ext uri="{FF2B5EF4-FFF2-40B4-BE49-F238E27FC236}">
                <a16:creationId xmlns:a16="http://schemas.microsoft.com/office/drawing/2014/main" id="{026DE38A-77C1-47CA-B706-221409767DC0}"/>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166CC72B-7AF9-450C-84BB-F4B0D6C849B5}" type="slidenum">
              <a:rPr lang="en-US"/>
              <a:pPr>
                <a:defRPr/>
              </a:pPr>
              <a:t>‹#›</a:t>
            </a:fld>
            <a:endParaRPr lang="en-US"/>
          </a:p>
        </p:txBody>
      </p:sp>
    </p:spTree>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D40059D-D02D-46E3-A0C0-6997D81802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814E6391-D188-43E8-9934-DE7E481DCB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1268" name="Slide Number Placeholder 3">
            <a:extLst>
              <a:ext uri="{FF2B5EF4-FFF2-40B4-BE49-F238E27FC236}">
                <a16:creationId xmlns:a16="http://schemas.microsoft.com/office/drawing/2014/main" id="{11922EE3-13F1-41BF-B640-491C531B62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5FE6A82B-EC50-4C7D-824F-F58B6617178A}" type="slidenum">
              <a:rPr lang="en-US" altLang="en-US">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
        <p:nvSpPr>
          <p:cNvPr id="11269" name="Header Placeholder 4">
            <a:extLst>
              <a:ext uri="{FF2B5EF4-FFF2-40B4-BE49-F238E27FC236}">
                <a16:creationId xmlns:a16="http://schemas.microsoft.com/office/drawing/2014/main" id="{34647CBA-A41C-4BCD-83E6-1F92EFE4A67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2FD2B265-EC4B-41BD-B9CD-C2C2063775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35454ABD-D733-49A5-9B7C-33938A887BEA}"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
        <p:nvSpPr>
          <p:cNvPr id="29699" name="Rectangle 7">
            <a:extLst>
              <a:ext uri="{FF2B5EF4-FFF2-40B4-BE49-F238E27FC236}">
                <a16:creationId xmlns:a16="http://schemas.microsoft.com/office/drawing/2014/main" id="{AED189BA-DF50-427A-A2FE-9C477BF75D68}"/>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6B2DCC94-F837-4676-B2E4-FF9541111A66}" type="slidenum">
              <a:rPr lang="en-US" altLang="en-US" sz="1200">
                <a:latin typeface="Tahoma" panose="020B0604030504040204" pitchFamily="34" charset="0"/>
                <a:cs typeface="Arial" panose="020B0604020202020204" pitchFamily="34" charset="0"/>
              </a:rPr>
              <a:pPr algn="r" eaLnBrk="1" hangingPunct="1"/>
              <a:t>10</a:t>
            </a:fld>
            <a:endParaRPr lang="en-US" altLang="en-US" sz="1200">
              <a:latin typeface="Tahoma" panose="020B0604030504040204" pitchFamily="34" charset="0"/>
              <a:cs typeface="Arial" panose="020B0604020202020204" pitchFamily="34" charset="0"/>
            </a:endParaRPr>
          </a:p>
        </p:txBody>
      </p:sp>
      <p:sp>
        <p:nvSpPr>
          <p:cNvPr id="29700" name="Rectangle 2">
            <a:extLst>
              <a:ext uri="{FF2B5EF4-FFF2-40B4-BE49-F238E27FC236}">
                <a16:creationId xmlns:a16="http://schemas.microsoft.com/office/drawing/2014/main" id="{58F99AB7-9312-43FB-9F08-40C1C66455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3">
            <a:extLst>
              <a:ext uri="{FF2B5EF4-FFF2-40B4-BE49-F238E27FC236}">
                <a16:creationId xmlns:a16="http://schemas.microsoft.com/office/drawing/2014/main" id="{DFF71BFA-9B21-48DD-B65D-B3ED6B177E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2" name="Header Placeholder 1">
            <a:extLst>
              <a:ext uri="{FF2B5EF4-FFF2-40B4-BE49-F238E27FC236}">
                <a16:creationId xmlns:a16="http://schemas.microsoft.com/office/drawing/2014/main" id="{E31674C1-5FAF-4EE9-8592-4594CA862EE7}"/>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BBD07ECB-48C4-46C8-8A73-F28E7D1127D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9B0A9DD2-969F-4C34-AB05-84CC6C4951EA}"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
        <p:nvSpPr>
          <p:cNvPr id="31747" name="Rectangle 7">
            <a:extLst>
              <a:ext uri="{FF2B5EF4-FFF2-40B4-BE49-F238E27FC236}">
                <a16:creationId xmlns:a16="http://schemas.microsoft.com/office/drawing/2014/main" id="{0AEBE914-1EB2-45E1-B729-7ED6ADCB32AE}"/>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77EE3634-5626-4DB3-BFBC-AACDEEEC7F2C}" type="slidenum">
              <a:rPr lang="en-US" altLang="en-US" sz="1200">
                <a:latin typeface="Tahoma" panose="020B0604030504040204" pitchFamily="34" charset="0"/>
                <a:cs typeface="Arial" panose="020B0604020202020204" pitchFamily="34" charset="0"/>
              </a:rPr>
              <a:pPr algn="r" eaLnBrk="1" hangingPunct="1"/>
              <a:t>11</a:t>
            </a:fld>
            <a:endParaRPr lang="en-US" altLang="en-US" sz="1200">
              <a:latin typeface="Tahoma" panose="020B0604030504040204" pitchFamily="34" charset="0"/>
              <a:cs typeface="Arial" panose="020B0604020202020204" pitchFamily="34" charset="0"/>
            </a:endParaRPr>
          </a:p>
        </p:txBody>
      </p:sp>
      <p:sp>
        <p:nvSpPr>
          <p:cNvPr id="31748" name="Rectangle 2">
            <a:extLst>
              <a:ext uri="{FF2B5EF4-FFF2-40B4-BE49-F238E27FC236}">
                <a16:creationId xmlns:a16="http://schemas.microsoft.com/office/drawing/2014/main" id="{B23A4E71-D34F-4AEB-86E4-73FC0823A33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3">
            <a:extLst>
              <a:ext uri="{FF2B5EF4-FFF2-40B4-BE49-F238E27FC236}">
                <a16:creationId xmlns:a16="http://schemas.microsoft.com/office/drawing/2014/main" id="{BE81DB89-BE4C-4168-8E4C-1DA727F2CA0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50" name="Header Placeholder 1">
            <a:extLst>
              <a:ext uri="{FF2B5EF4-FFF2-40B4-BE49-F238E27FC236}">
                <a16:creationId xmlns:a16="http://schemas.microsoft.com/office/drawing/2014/main" id="{2F658444-6E4E-4AE2-8684-17F83A8CF83F}"/>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4D597E7E-80F6-42BB-9992-31EA60D43D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6AA5D119-F150-4197-A683-7C09B9A342D7}"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
        <p:nvSpPr>
          <p:cNvPr id="33795" name="Rectangle 7">
            <a:extLst>
              <a:ext uri="{FF2B5EF4-FFF2-40B4-BE49-F238E27FC236}">
                <a16:creationId xmlns:a16="http://schemas.microsoft.com/office/drawing/2014/main" id="{E1772219-4513-412D-9800-156E08C04D17}"/>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8C409EFE-543A-4A45-98D1-FC1C8DCB47EE}" type="slidenum">
              <a:rPr lang="en-US" altLang="en-US" sz="1200">
                <a:latin typeface="Tahoma" panose="020B0604030504040204" pitchFamily="34" charset="0"/>
                <a:cs typeface="Arial" panose="020B0604020202020204" pitchFamily="34" charset="0"/>
              </a:rPr>
              <a:pPr algn="r" eaLnBrk="1" hangingPunct="1"/>
              <a:t>12</a:t>
            </a:fld>
            <a:endParaRPr lang="en-US" altLang="en-US" sz="1200">
              <a:latin typeface="Tahoma" panose="020B0604030504040204" pitchFamily="34" charset="0"/>
              <a:cs typeface="Arial" panose="020B0604020202020204" pitchFamily="34" charset="0"/>
            </a:endParaRPr>
          </a:p>
        </p:txBody>
      </p:sp>
      <p:sp>
        <p:nvSpPr>
          <p:cNvPr id="33796" name="Rectangle 2">
            <a:extLst>
              <a:ext uri="{FF2B5EF4-FFF2-40B4-BE49-F238E27FC236}">
                <a16:creationId xmlns:a16="http://schemas.microsoft.com/office/drawing/2014/main" id="{2B67CA8C-B99F-4A83-82C0-38E44E6254C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3">
            <a:extLst>
              <a:ext uri="{FF2B5EF4-FFF2-40B4-BE49-F238E27FC236}">
                <a16:creationId xmlns:a16="http://schemas.microsoft.com/office/drawing/2014/main" id="{22BAC0E2-0A55-4FEA-AFE9-67F95FFE47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8" name="Header Placeholder 1">
            <a:extLst>
              <a:ext uri="{FF2B5EF4-FFF2-40B4-BE49-F238E27FC236}">
                <a16:creationId xmlns:a16="http://schemas.microsoft.com/office/drawing/2014/main" id="{CDC3C869-762F-40B5-A7EF-CFDB2C992A00}"/>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BFE04140-414E-4E6A-A85D-129E4C0993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18CEBC0E-10EC-4485-85BF-B3EB9F9278E4}"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
        <p:nvSpPr>
          <p:cNvPr id="35843" name="Rectangle 7">
            <a:extLst>
              <a:ext uri="{FF2B5EF4-FFF2-40B4-BE49-F238E27FC236}">
                <a16:creationId xmlns:a16="http://schemas.microsoft.com/office/drawing/2014/main" id="{38E671A8-22F7-4DB6-9B6E-40394ACC559A}"/>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23588BD7-EA4A-4060-AF60-7D28B31C00A2}" type="slidenum">
              <a:rPr lang="en-US" altLang="en-US" sz="1200">
                <a:latin typeface="Tahoma" panose="020B0604030504040204" pitchFamily="34" charset="0"/>
                <a:cs typeface="Arial" panose="020B0604020202020204" pitchFamily="34" charset="0"/>
              </a:rPr>
              <a:pPr algn="r" eaLnBrk="1" hangingPunct="1"/>
              <a:t>13</a:t>
            </a:fld>
            <a:endParaRPr lang="en-US" altLang="en-US" sz="1200">
              <a:latin typeface="Tahoma" panose="020B0604030504040204" pitchFamily="34" charset="0"/>
              <a:cs typeface="Arial" panose="020B0604020202020204" pitchFamily="34" charset="0"/>
            </a:endParaRPr>
          </a:p>
        </p:txBody>
      </p:sp>
      <p:sp>
        <p:nvSpPr>
          <p:cNvPr id="35844" name="Rectangle 2">
            <a:extLst>
              <a:ext uri="{FF2B5EF4-FFF2-40B4-BE49-F238E27FC236}">
                <a16:creationId xmlns:a16="http://schemas.microsoft.com/office/drawing/2014/main" id="{780DB22F-63D2-44E0-84CE-80A2B4D215C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3">
            <a:extLst>
              <a:ext uri="{FF2B5EF4-FFF2-40B4-BE49-F238E27FC236}">
                <a16:creationId xmlns:a16="http://schemas.microsoft.com/office/drawing/2014/main" id="{6A5766CA-D017-4006-941F-00E4BB21E5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6" name="Header Placeholder 1">
            <a:extLst>
              <a:ext uri="{FF2B5EF4-FFF2-40B4-BE49-F238E27FC236}">
                <a16:creationId xmlns:a16="http://schemas.microsoft.com/office/drawing/2014/main" id="{2899858D-64DB-447B-9279-E1978AEAD2FC}"/>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E7DA2BE2-2018-4A38-AEB5-DD302B7236B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85792D8-DF31-4114-A195-842433861D8F}"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
        <p:nvSpPr>
          <p:cNvPr id="37891" name="Rectangle 7">
            <a:extLst>
              <a:ext uri="{FF2B5EF4-FFF2-40B4-BE49-F238E27FC236}">
                <a16:creationId xmlns:a16="http://schemas.microsoft.com/office/drawing/2014/main" id="{0EA78608-4C26-4AF9-B9CA-A38E68CB06FE}"/>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3C97316C-62AE-4185-B1A6-EFAB4B1F22A9}" type="slidenum">
              <a:rPr lang="en-US" altLang="en-US" sz="1200">
                <a:latin typeface="Tahoma" panose="020B0604030504040204" pitchFamily="34" charset="0"/>
                <a:cs typeface="Arial" panose="020B0604020202020204" pitchFamily="34" charset="0"/>
              </a:rPr>
              <a:pPr algn="r" eaLnBrk="1" hangingPunct="1"/>
              <a:t>14</a:t>
            </a:fld>
            <a:endParaRPr lang="en-US" altLang="en-US" sz="1200">
              <a:latin typeface="Tahoma" panose="020B0604030504040204" pitchFamily="34" charset="0"/>
              <a:cs typeface="Arial" panose="020B0604020202020204" pitchFamily="34" charset="0"/>
            </a:endParaRPr>
          </a:p>
        </p:txBody>
      </p:sp>
      <p:sp>
        <p:nvSpPr>
          <p:cNvPr id="37892" name="Rectangle 2">
            <a:extLst>
              <a:ext uri="{FF2B5EF4-FFF2-40B4-BE49-F238E27FC236}">
                <a16:creationId xmlns:a16="http://schemas.microsoft.com/office/drawing/2014/main" id="{239110C2-75DD-44D6-8626-65F78FCD0F3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3">
            <a:extLst>
              <a:ext uri="{FF2B5EF4-FFF2-40B4-BE49-F238E27FC236}">
                <a16:creationId xmlns:a16="http://schemas.microsoft.com/office/drawing/2014/main" id="{2AE859F0-C427-450B-8CE1-E56A0A86ACE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4" name="Header Placeholder 1">
            <a:extLst>
              <a:ext uri="{FF2B5EF4-FFF2-40B4-BE49-F238E27FC236}">
                <a16:creationId xmlns:a16="http://schemas.microsoft.com/office/drawing/2014/main" id="{68AB72CC-2EF8-4CA6-B318-71827F9F68DC}"/>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64A9FE1A-7C28-43A0-B1D0-748DF3DA37A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7C178A4-E760-4242-8F4D-A3854A0A2F97}" type="slidenum">
              <a:rPr lang="en-US" altLang="en-US">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
        <p:nvSpPr>
          <p:cNvPr id="39939" name="Rectangle 7">
            <a:extLst>
              <a:ext uri="{FF2B5EF4-FFF2-40B4-BE49-F238E27FC236}">
                <a16:creationId xmlns:a16="http://schemas.microsoft.com/office/drawing/2014/main" id="{EE0B1456-145B-4351-9908-B7F111AEAE38}"/>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F4F171C8-89AB-4F27-9F0C-B39CA390939A}" type="slidenum">
              <a:rPr lang="en-US" altLang="en-US" sz="1200">
                <a:latin typeface="Tahoma" panose="020B0604030504040204" pitchFamily="34" charset="0"/>
                <a:cs typeface="Arial" panose="020B0604020202020204" pitchFamily="34" charset="0"/>
              </a:rPr>
              <a:pPr algn="r" eaLnBrk="1" hangingPunct="1"/>
              <a:t>15</a:t>
            </a:fld>
            <a:endParaRPr lang="en-US" altLang="en-US" sz="1200">
              <a:latin typeface="Tahoma" panose="020B0604030504040204" pitchFamily="34" charset="0"/>
              <a:cs typeface="Arial" panose="020B0604020202020204" pitchFamily="34" charset="0"/>
            </a:endParaRPr>
          </a:p>
        </p:txBody>
      </p:sp>
      <p:sp>
        <p:nvSpPr>
          <p:cNvPr id="39940" name="Rectangle 2">
            <a:extLst>
              <a:ext uri="{FF2B5EF4-FFF2-40B4-BE49-F238E27FC236}">
                <a16:creationId xmlns:a16="http://schemas.microsoft.com/office/drawing/2014/main" id="{219DDB10-7675-4560-8F33-246C785462C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3">
            <a:extLst>
              <a:ext uri="{FF2B5EF4-FFF2-40B4-BE49-F238E27FC236}">
                <a16:creationId xmlns:a16="http://schemas.microsoft.com/office/drawing/2014/main" id="{4EBDBD05-65F5-4903-A2E4-08536CF7E6B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2" name="Header Placeholder 1">
            <a:extLst>
              <a:ext uri="{FF2B5EF4-FFF2-40B4-BE49-F238E27FC236}">
                <a16:creationId xmlns:a16="http://schemas.microsoft.com/office/drawing/2014/main" id="{4F8BAAB1-324E-4525-ACEE-999ABD2185C6}"/>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61FA46B8-2E39-4E63-ACA8-D8B2F5EF94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0B3DB9C-B5D8-4848-AAE6-25B01BD14215}" type="slidenum">
              <a:rPr lang="en-US" altLang="en-US">
                <a:latin typeface="Calibri" panose="020F0502020204030204" pitchFamily="34" charset="0"/>
              </a:rPr>
              <a:pPr fontAlgn="base">
                <a:spcBef>
                  <a:spcPct val="0"/>
                </a:spcBef>
                <a:spcAft>
                  <a:spcPct val="0"/>
                </a:spcAft>
              </a:pPr>
              <a:t>16</a:t>
            </a:fld>
            <a:endParaRPr lang="en-US" altLang="en-US">
              <a:latin typeface="Calibri" panose="020F0502020204030204" pitchFamily="34" charset="0"/>
            </a:endParaRPr>
          </a:p>
        </p:txBody>
      </p:sp>
      <p:sp>
        <p:nvSpPr>
          <p:cNvPr id="41987" name="Rectangle 7">
            <a:extLst>
              <a:ext uri="{FF2B5EF4-FFF2-40B4-BE49-F238E27FC236}">
                <a16:creationId xmlns:a16="http://schemas.microsoft.com/office/drawing/2014/main" id="{BBF302B6-0DAE-4BE5-B370-D5E947436155}"/>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643BFCF8-5544-45A2-AD3D-42C1451FEA81}" type="slidenum">
              <a:rPr lang="en-US" altLang="en-US" sz="1200">
                <a:latin typeface="Tahoma" panose="020B0604030504040204" pitchFamily="34" charset="0"/>
                <a:cs typeface="Arial" panose="020B0604020202020204" pitchFamily="34" charset="0"/>
              </a:rPr>
              <a:pPr algn="r" eaLnBrk="1" hangingPunct="1"/>
              <a:t>16</a:t>
            </a:fld>
            <a:endParaRPr lang="en-US" altLang="en-US" sz="1200">
              <a:latin typeface="Tahoma" panose="020B0604030504040204" pitchFamily="34" charset="0"/>
              <a:cs typeface="Arial" panose="020B0604020202020204" pitchFamily="34" charset="0"/>
            </a:endParaRPr>
          </a:p>
        </p:txBody>
      </p:sp>
      <p:sp>
        <p:nvSpPr>
          <p:cNvPr id="41988" name="Rectangle 2">
            <a:extLst>
              <a:ext uri="{FF2B5EF4-FFF2-40B4-BE49-F238E27FC236}">
                <a16:creationId xmlns:a16="http://schemas.microsoft.com/office/drawing/2014/main" id="{67B5AE39-88E2-4D27-86D5-8C51DF8037A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3">
            <a:extLst>
              <a:ext uri="{FF2B5EF4-FFF2-40B4-BE49-F238E27FC236}">
                <a16:creationId xmlns:a16="http://schemas.microsoft.com/office/drawing/2014/main" id="{16AB6014-0B77-4CB7-B94B-A2522324487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1990" name="Header Placeholder 1">
            <a:extLst>
              <a:ext uri="{FF2B5EF4-FFF2-40B4-BE49-F238E27FC236}">
                <a16:creationId xmlns:a16="http://schemas.microsoft.com/office/drawing/2014/main" id="{E3C0707B-CB21-4D1A-9A71-3FE978E8C2E0}"/>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291F7F3-622F-47BD-A8FF-AA78519B09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F803DB7-2B86-4BCA-98BB-36581246F03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
        <p:nvSpPr>
          <p:cNvPr id="44035" name="Rectangle 7">
            <a:extLst>
              <a:ext uri="{FF2B5EF4-FFF2-40B4-BE49-F238E27FC236}">
                <a16:creationId xmlns:a16="http://schemas.microsoft.com/office/drawing/2014/main" id="{C360191A-0D42-4D23-8B8E-461959C0C4FF}"/>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9B1AC3E4-487C-4EED-B0BA-2447A487EC42}" type="slidenum">
              <a:rPr lang="en-US" altLang="en-US" sz="1200">
                <a:latin typeface="Tahoma" panose="020B0604030504040204" pitchFamily="34" charset="0"/>
                <a:cs typeface="Arial" panose="020B0604020202020204" pitchFamily="34" charset="0"/>
              </a:rPr>
              <a:pPr algn="r" eaLnBrk="1" hangingPunct="1"/>
              <a:t>17</a:t>
            </a:fld>
            <a:endParaRPr lang="en-US" altLang="en-US" sz="1200">
              <a:latin typeface="Tahoma" panose="020B0604030504040204" pitchFamily="34" charset="0"/>
              <a:cs typeface="Arial" panose="020B0604020202020204" pitchFamily="34" charset="0"/>
            </a:endParaRPr>
          </a:p>
        </p:txBody>
      </p:sp>
      <p:sp>
        <p:nvSpPr>
          <p:cNvPr id="44036" name="Rectangle 2">
            <a:extLst>
              <a:ext uri="{FF2B5EF4-FFF2-40B4-BE49-F238E27FC236}">
                <a16:creationId xmlns:a16="http://schemas.microsoft.com/office/drawing/2014/main" id="{68C093DB-6D5F-4110-810D-27E4B5F677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3">
            <a:extLst>
              <a:ext uri="{FF2B5EF4-FFF2-40B4-BE49-F238E27FC236}">
                <a16:creationId xmlns:a16="http://schemas.microsoft.com/office/drawing/2014/main" id="{C34ECAA7-069C-49C0-A663-C5960117B6A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4038" name="Header Placeholder 1">
            <a:extLst>
              <a:ext uri="{FF2B5EF4-FFF2-40B4-BE49-F238E27FC236}">
                <a16:creationId xmlns:a16="http://schemas.microsoft.com/office/drawing/2014/main" id="{39F74078-9C37-4718-A8FA-3ED6FB8EC621}"/>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05381B3-7F56-4EB6-8447-22129B3D02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2F258B7-962B-4617-B94A-0069E52F08BD}"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
        <p:nvSpPr>
          <p:cNvPr id="46083" name="Rectangle 7">
            <a:extLst>
              <a:ext uri="{FF2B5EF4-FFF2-40B4-BE49-F238E27FC236}">
                <a16:creationId xmlns:a16="http://schemas.microsoft.com/office/drawing/2014/main" id="{D3313E0B-5A53-4C84-B53C-2A6C31035CD0}"/>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3FAEFE3A-7F6F-4B40-B39A-8FC8D1A65BF4}" type="slidenum">
              <a:rPr lang="en-US" altLang="en-US" sz="1200">
                <a:latin typeface="Tahoma" panose="020B0604030504040204" pitchFamily="34" charset="0"/>
                <a:cs typeface="Arial" panose="020B0604020202020204" pitchFamily="34" charset="0"/>
              </a:rPr>
              <a:pPr algn="r" eaLnBrk="1" hangingPunct="1"/>
              <a:t>18</a:t>
            </a:fld>
            <a:endParaRPr lang="en-US" altLang="en-US" sz="1200">
              <a:latin typeface="Tahoma" panose="020B0604030504040204" pitchFamily="34" charset="0"/>
              <a:cs typeface="Arial" panose="020B0604020202020204" pitchFamily="34" charset="0"/>
            </a:endParaRPr>
          </a:p>
        </p:txBody>
      </p:sp>
      <p:sp>
        <p:nvSpPr>
          <p:cNvPr id="46084" name="Rectangle 2">
            <a:extLst>
              <a:ext uri="{FF2B5EF4-FFF2-40B4-BE49-F238E27FC236}">
                <a16:creationId xmlns:a16="http://schemas.microsoft.com/office/drawing/2014/main" id="{D9F155BF-FE38-4466-B9C4-0BEF2305F23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3">
            <a:extLst>
              <a:ext uri="{FF2B5EF4-FFF2-40B4-BE49-F238E27FC236}">
                <a16:creationId xmlns:a16="http://schemas.microsoft.com/office/drawing/2014/main" id="{C72C8376-EC96-4104-BDDD-ED5E5F1AC5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6086" name="Header Placeholder 1">
            <a:extLst>
              <a:ext uri="{FF2B5EF4-FFF2-40B4-BE49-F238E27FC236}">
                <a16:creationId xmlns:a16="http://schemas.microsoft.com/office/drawing/2014/main" id="{94F3EF0D-0AC3-4CDB-A91E-5AD725DB5B4B}"/>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0946FCCC-56C7-4791-A8BD-0500CD98EB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FCE2F71-7854-47D7-A836-92A626C1EA68}" type="slidenum">
              <a:rPr lang="en-US" altLang="en-US">
                <a:latin typeface="Calibri" panose="020F0502020204030204" pitchFamily="34" charset="0"/>
              </a:rPr>
              <a:pPr fontAlgn="base">
                <a:spcBef>
                  <a:spcPct val="0"/>
                </a:spcBef>
                <a:spcAft>
                  <a:spcPct val="0"/>
                </a:spcAft>
              </a:pPr>
              <a:t>19</a:t>
            </a:fld>
            <a:endParaRPr lang="en-US" altLang="en-US">
              <a:latin typeface="Calibri" panose="020F0502020204030204" pitchFamily="34" charset="0"/>
            </a:endParaRPr>
          </a:p>
        </p:txBody>
      </p:sp>
      <p:sp>
        <p:nvSpPr>
          <p:cNvPr id="48131" name="Rectangle 7">
            <a:extLst>
              <a:ext uri="{FF2B5EF4-FFF2-40B4-BE49-F238E27FC236}">
                <a16:creationId xmlns:a16="http://schemas.microsoft.com/office/drawing/2014/main" id="{F3780E19-69F9-4815-B232-35D625B930B4}"/>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A9004D65-F1F3-497B-BBE5-C33CA0F956B0}" type="slidenum">
              <a:rPr lang="en-US" altLang="en-US" sz="1200">
                <a:latin typeface="Tahoma" panose="020B0604030504040204" pitchFamily="34" charset="0"/>
                <a:cs typeface="Arial" panose="020B0604020202020204" pitchFamily="34" charset="0"/>
              </a:rPr>
              <a:pPr algn="r" eaLnBrk="1" hangingPunct="1"/>
              <a:t>19</a:t>
            </a:fld>
            <a:endParaRPr lang="en-US" altLang="en-US" sz="1200">
              <a:latin typeface="Tahoma" panose="020B0604030504040204" pitchFamily="34" charset="0"/>
              <a:cs typeface="Arial" panose="020B0604020202020204" pitchFamily="34" charset="0"/>
            </a:endParaRPr>
          </a:p>
        </p:txBody>
      </p:sp>
      <p:sp>
        <p:nvSpPr>
          <p:cNvPr id="48132" name="Rectangle 2">
            <a:extLst>
              <a:ext uri="{FF2B5EF4-FFF2-40B4-BE49-F238E27FC236}">
                <a16:creationId xmlns:a16="http://schemas.microsoft.com/office/drawing/2014/main" id="{5F5EE3C1-B153-4BAC-849A-265F3EF3DE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3">
            <a:extLst>
              <a:ext uri="{FF2B5EF4-FFF2-40B4-BE49-F238E27FC236}">
                <a16:creationId xmlns:a16="http://schemas.microsoft.com/office/drawing/2014/main" id="{B8AA3A5C-B2B7-45C6-989A-4F00DCD157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8134" name="Header Placeholder 1">
            <a:extLst>
              <a:ext uri="{FF2B5EF4-FFF2-40B4-BE49-F238E27FC236}">
                <a16:creationId xmlns:a16="http://schemas.microsoft.com/office/drawing/2014/main" id="{077FBCE5-64D1-4830-A1A2-54D71C77C678}"/>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FEA29AF-00D3-46EC-AF21-BAF6CCA806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4B7830EA-DFF2-4B63-B4B9-9EBB29C76310}" type="slidenum">
              <a:rPr lang="en-US" altLang="en-US">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
        <p:nvSpPr>
          <p:cNvPr id="13315" name="Rectangle 7">
            <a:extLst>
              <a:ext uri="{FF2B5EF4-FFF2-40B4-BE49-F238E27FC236}">
                <a16:creationId xmlns:a16="http://schemas.microsoft.com/office/drawing/2014/main" id="{7BDE0F42-9415-4338-B4E4-106D99D2047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1B0BBD6E-71E1-4697-B267-7786AB9A72C0}" type="slidenum">
              <a:rPr lang="en-US" altLang="en-US" sz="1200">
                <a:latin typeface="Tahoma" panose="020B0604030504040204" pitchFamily="34" charset="0"/>
                <a:cs typeface="Arial" panose="020B0604020202020204" pitchFamily="34" charset="0"/>
              </a:rPr>
              <a:pPr algn="r" eaLnBrk="1" hangingPunct="1"/>
              <a:t>2</a:t>
            </a:fld>
            <a:endParaRPr lang="en-US" altLang="en-US" sz="1200">
              <a:latin typeface="Tahoma" panose="020B0604030504040204" pitchFamily="34" charset="0"/>
              <a:cs typeface="Arial" panose="020B0604020202020204" pitchFamily="34" charset="0"/>
            </a:endParaRPr>
          </a:p>
        </p:txBody>
      </p:sp>
      <p:sp>
        <p:nvSpPr>
          <p:cNvPr id="13316" name="Rectangle 2">
            <a:extLst>
              <a:ext uri="{FF2B5EF4-FFF2-40B4-BE49-F238E27FC236}">
                <a16:creationId xmlns:a16="http://schemas.microsoft.com/office/drawing/2014/main" id="{081CA460-12B9-43C6-A2D0-1223C681595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3">
            <a:extLst>
              <a:ext uri="{FF2B5EF4-FFF2-40B4-BE49-F238E27FC236}">
                <a16:creationId xmlns:a16="http://schemas.microsoft.com/office/drawing/2014/main" id="{B55BDA91-F073-4527-9DBD-B4A6409C787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3318" name="Header Placeholder 1">
            <a:extLst>
              <a:ext uri="{FF2B5EF4-FFF2-40B4-BE49-F238E27FC236}">
                <a16:creationId xmlns:a16="http://schemas.microsoft.com/office/drawing/2014/main" id="{13C3C1AE-6AB0-4AC7-87EA-71B1A49E40BD}"/>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63D3E8C2-271E-4509-9DFA-B7DFABABBA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3304A5BC-D16B-4DA6-AFB4-8DAF8AEAA23E}" type="slidenum">
              <a:rPr lang="en-US" altLang="en-US">
                <a:latin typeface="Calibri" panose="020F0502020204030204" pitchFamily="34" charset="0"/>
              </a:rPr>
              <a:pPr fontAlgn="base">
                <a:spcBef>
                  <a:spcPct val="0"/>
                </a:spcBef>
                <a:spcAft>
                  <a:spcPct val="0"/>
                </a:spcAft>
              </a:pPr>
              <a:t>20</a:t>
            </a:fld>
            <a:endParaRPr lang="en-US" altLang="en-US">
              <a:latin typeface="Calibri" panose="020F0502020204030204" pitchFamily="34" charset="0"/>
            </a:endParaRPr>
          </a:p>
        </p:txBody>
      </p:sp>
      <p:sp>
        <p:nvSpPr>
          <p:cNvPr id="50179" name="Rectangle 7">
            <a:extLst>
              <a:ext uri="{FF2B5EF4-FFF2-40B4-BE49-F238E27FC236}">
                <a16:creationId xmlns:a16="http://schemas.microsoft.com/office/drawing/2014/main" id="{706EDA83-7636-461C-A1F4-EF5B4709C450}"/>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BC7EB404-0FE9-41E9-B86E-B3B971F14160}" type="slidenum">
              <a:rPr lang="en-US" altLang="en-US" sz="1200">
                <a:latin typeface="Tahoma" panose="020B0604030504040204" pitchFamily="34" charset="0"/>
                <a:cs typeface="Arial" panose="020B0604020202020204" pitchFamily="34" charset="0"/>
              </a:rPr>
              <a:pPr algn="r" eaLnBrk="1" hangingPunct="1"/>
              <a:t>20</a:t>
            </a:fld>
            <a:endParaRPr lang="en-US" altLang="en-US" sz="1200">
              <a:latin typeface="Tahoma" panose="020B0604030504040204" pitchFamily="34" charset="0"/>
              <a:cs typeface="Arial" panose="020B0604020202020204" pitchFamily="34" charset="0"/>
            </a:endParaRPr>
          </a:p>
        </p:txBody>
      </p:sp>
      <p:sp>
        <p:nvSpPr>
          <p:cNvPr id="50180" name="Rectangle 2">
            <a:extLst>
              <a:ext uri="{FF2B5EF4-FFF2-40B4-BE49-F238E27FC236}">
                <a16:creationId xmlns:a16="http://schemas.microsoft.com/office/drawing/2014/main" id="{E17241BD-FE2C-464C-9645-35808340F2C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3">
            <a:extLst>
              <a:ext uri="{FF2B5EF4-FFF2-40B4-BE49-F238E27FC236}">
                <a16:creationId xmlns:a16="http://schemas.microsoft.com/office/drawing/2014/main" id="{F6819CD3-A3ED-4602-884D-06B32A5CFBA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0182" name="Header Placeholder 1">
            <a:extLst>
              <a:ext uri="{FF2B5EF4-FFF2-40B4-BE49-F238E27FC236}">
                <a16:creationId xmlns:a16="http://schemas.microsoft.com/office/drawing/2014/main" id="{8AA06F8C-E56E-47C6-929B-8FFF1D1D455B}"/>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37BE9A70-E107-456C-9151-DBF40909C7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8ABAB877-EAC6-451C-85B4-901866CF6AD2}" type="slidenum">
              <a:rPr lang="en-US" altLang="en-US">
                <a:latin typeface="Calibri" panose="020F0502020204030204" pitchFamily="34" charset="0"/>
              </a:rPr>
              <a:pPr fontAlgn="base">
                <a:spcBef>
                  <a:spcPct val="0"/>
                </a:spcBef>
                <a:spcAft>
                  <a:spcPct val="0"/>
                </a:spcAft>
              </a:pPr>
              <a:t>21</a:t>
            </a:fld>
            <a:endParaRPr lang="en-US" altLang="en-US">
              <a:latin typeface="Calibri" panose="020F0502020204030204" pitchFamily="34" charset="0"/>
            </a:endParaRPr>
          </a:p>
        </p:txBody>
      </p:sp>
      <p:sp>
        <p:nvSpPr>
          <p:cNvPr id="52227" name="Rectangle 7">
            <a:extLst>
              <a:ext uri="{FF2B5EF4-FFF2-40B4-BE49-F238E27FC236}">
                <a16:creationId xmlns:a16="http://schemas.microsoft.com/office/drawing/2014/main" id="{510574F3-DD0F-40BA-808F-2BFF58552194}"/>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AC78253C-7F70-4C0B-A6A8-65C56EE64B9C}" type="slidenum">
              <a:rPr lang="en-US" altLang="en-US" sz="1200">
                <a:latin typeface="Tahoma" panose="020B0604030504040204" pitchFamily="34" charset="0"/>
                <a:cs typeface="Arial" panose="020B0604020202020204" pitchFamily="34" charset="0"/>
              </a:rPr>
              <a:pPr algn="r" eaLnBrk="1" hangingPunct="1"/>
              <a:t>21</a:t>
            </a:fld>
            <a:endParaRPr lang="en-US" altLang="en-US" sz="1200">
              <a:latin typeface="Tahoma" panose="020B0604030504040204" pitchFamily="34" charset="0"/>
              <a:cs typeface="Arial" panose="020B0604020202020204" pitchFamily="34" charset="0"/>
            </a:endParaRPr>
          </a:p>
        </p:txBody>
      </p:sp>
      <p:sp>
        <p:nvSpPr>
          <p:cNvPr id="52228" name="Rectangle 2">
            <a:extLst>
              <a:ext uri="{FF2B5EF4-FFF2-40B4-BE49-F238E27FC236}">
                <a16:creationId xmlns:a16="http://schemas.microsoft.com/office/drawing/2014/main" id="{6F126DED-099F-4C92-8064-D2441AD1A58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3">
            <a:extLst>
              <a:ext uri="{FF2B5EF4-FFF2-40B4-BE49-F238E27FC236}">
                <a16:creationId xmlns:a16="http://schemas.microsoft.com/office/drawing/2014/main" id="{8B55A028-1BA0-4EF3-929E-2DCF3E3126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2230" name="Header Placeholder 1">
            <a:extLst>
              <a:ext uri="{FF2B5EF4-FFF2-40B4-BE49-F238E27FC236}">
                <a16:creationId xmlns:a16="http://schemas.microsoft.com/office/drawing/2014/main" id="{D551432D-A200-49F8-BFD0-18892DDC0025}"/>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D87B5B0F-B4C1-4327-ACE2-1B51791D80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3277B095-BADF-4AB6-9017-93689849869B}" type="slidenum">
              <a:rPr lang="en-US" altLang="en-US">
                <a:latin typeface="Calibri" panose="020F0502020204030204" pitchFamily="34" charset="0"/>
              </a:rPr>
              <a:pPr fontAlgn="base">
                <a:spcBef>
                  <a:spcPct val="0"/>
                </a:spcBef>
                <a:spcAft>
                  <a:spcPct val="0"/>
                </a:spcAft>
              </a:pPr>
              <a:t>22</a:t>
            </a:fld>
            <a:endParaRPr lang="en-US" altLang="en-US">
              <a:latin typeface="Calibri" panose="020F0502020204030204" pitchFamily="34" charset="0"/>
            </a:endParaRPr>
          </a:p>
        </p:txBody>
      </p:sp>
      <p:sp>
        <p:nvSpPr>
          <p:cNvPr id="54275" name="Rectangle 7">
            <a:extLst>
              <a:ext uri="{FF2B5EF4-FFF2-40B4-BE49-F238E27FC236}">
                <a16:creationId xmlns:a16="http://schemas.microsoft.com/office/drawing/2014/main" id="{B8E995CD-4DCA-4810-82A5-10C227AB29E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292F377C-0230-48AA-BBB0-526C5843A15E}" type="slidenum">
              <a:rPr lang="en-US" altLang="en-US" sz="1200">
                <a:latin typeface="Tahoma" panose="020B0604030504040204" pitchFamily="34" charset="0"/>
                <a:cs typeface="Arial" panose="020B0604020202020204" pitchFamily="34" charset="0"/>
              </a:rPr>
              <a:pPr algn="r" eaLnBrk="1" hangingPunct="1"/>
              <a:t>22</a:t>
            </a:fld>
            <a:endParaRPr lang="en-US" altLang="en-US" sz="1200">
              <a:latin typeface="Tahoma" panose="020B0604030504040204" pitchFamily="34" charset="0"/>
              <a:cs typeface="Arial" panose="020B0604020202020204" pitchFamily="34" charset="0"/>
            </a:endParaRPr>
          </a:p>
        </p:txBody>
      </p:sp>
      <p:sp>
        <p:nvSpPr>
          <p:cNvPr id="54276" name="Rectangle 2">
            <a:extLst>
              <a:ext uri="{FF2B5EF4-FFF2-40B4-BE49-F238E27FC236}">
                <a16:creationId xmlns:a16="http://schemas.microsoft.com/office/drawing/2014/main" id="{E865ACFC-1A5F-42F5-B17A-46D6388F65F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7" name="Rectangle 3">
            <a:extLst>
              <a:ext uri="{FF2B5EF4-FFF2-40B4-BE49-F238E27FC236}">
                <a16:creationId xmlns:a16="http://schemas.microsoft.com/office/drawing/2014/main" id="{67CF7DFC-B3E1-4284-9F1F-F4B897D59BC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4278" name="Header Placeholder 1">
            <a:extLst>
              <a:ext uri="{FF2B5EF4-FFF2-40B4-BE49-F238E27FC236}">
                <a16:creationId xmlns:a16="http://schemas.microsoft.com/office/drawing/2014/main" id="{CB0BC01D-293A-4E18-8FB5-121737CA220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5CFFC9FF-E1D4-4B49-A32A-A55707F56AC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334268D-CCC8-4B0A-BCC1-FD0CF4AE0FB4}" type="slidenum">
              <a:rPr lang="en-US" altLang="en-US">
                <a:latin typeface="Calibri" panose="020F0502020204030204" pitchFamily="34" charset="0"/>
              </a:rPr>
              <a:pPr fontAlgn="base">
                <a:spcBef>
                  <a:spcPct val="0"/>
                </a:spcBef>
                <a:spcAft>
                  <a:spcPct val="0"/>
                </a:spcAft>
              </a:pPr>
              <a:t>23</a:t>
            </a:fld>
            <a:endParaRPr lang="en-US" altLang="en-US">
              <a:latin typeface="Calibri" panose="020F0502020204030204" pitchFamily="34" charset="0"/>
            </a:endParaRPr>
          </a:p>
        </p:txBody>
      </p:sp>
      <p:sp>
        <p:nvSpPr>
          <p:cNvPr id="56323" name="Rectangle 7">
            <a:extLst>
              <a:ext uri="{FF2B5EF4-FFF2-40B4-BE49-F238E27FC236}">
                <a16:creationId xmlns:a16="http://schemas.microsoft.com/office/drawing/2014/main" id="{09F68198-E68A-4296-8B66-B56F5DF0758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BA7B61F9-482A-4344-A370-4A90C97972AC}" type="slidenum">
              <a:rPr lang="en-US" altLang="en-US" sz="1200">
                <a:latin typeface="Tahoma" panose="020B0604030504040204" pitchFamily="34" charset="0"/>
                <a:cs typeface="Arial" panose="020B0604020202020204" pitchFamily="34" charset="0"/>
              </a:rPr>
              <a:pPr algn="r" eaLnBrk="1" hangingPunct="1"/>
              <a:t>23</a:t>
            </a:fld>
            <a:endParaRPr lang="en-US" altLang="en-US" sz="1200">
              <a:latin typeface="Tahoma" panose="020B0604030504040204" pitchFamily="34" charset="0"/>
              <a:cs typeface="Arial" panose="020B0604020202020204" pitchFamily="34" charset="0"/>
            </a:endParaRPr>
          </a:p>
        </p:txBody>
      </p:sp>
      <p:sp>
        <p:nvSpPr>
          <p:cNvPr id="56324" name="Rectangle 2">
            <a:extLst>
              <a:ext uri="{FF2B5EF4-FFF2-40B4-BE49-F238E27FC236}">
                <a16:creationId xmlns:a16="http://schemas.microsoft.com/office/drawing/2014/main" id="{A2B8CB7D-5491-4700-960A-265A9519E7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3">
            <a:extLst>
              <a:ext uri="{FF2B5EF4-FFF2-40B4-BE49-F238E27FC236}">
                <a16:creationId xmlns:a16="http://schemas.microsoft.com/office/drawing/2014/main" id="{1CDA7072-D813-4440-A9AD-8A1CFCF9279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6326" name="Header Placeholder 1">
            <a:extLst>
              <a:ext uri="{FF2B5EF4-FFF2-40B4-BE49-F238E27FC236}">
                <a16:creationId xmlns:a16="http://schemas.microsoft.com/office/drawing/2014/main" id="{C2B48A2A-7823-4585-BAF6-F767C38025A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BB36A629-C190-42F0-8818-FF76F1F791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41D7CB53-2293-4539-A2C7-ED73141A18CF}" type="slidenum">
              <a:rPr lang="en-US" altLang="en-US">
                <a:latin typeface="Calibri" panose="020F0502020204030204" pitchFamily="34" charset="0"/>
              </a:rPr>
              <a:pPr fontAlgn="base">
                <a:spcBef>
                  <a:spcPct val="0"/>
                </a:spcBef>
                <a:spcAft>
                  <a:spcPct val="0"/>
                </a:spcAft>
              </a:pPr>
              <a:t>24</a:t>
            </a:fld>
            <a:endParaRPr lang="en-US" altLang="en-US">
              <a:latin typeface="Calibri" panose="020F0502020204030204" pitchFamily="34" charset="0"/>
            </a:endParaRPr>
          </a:p>
        </p:txBody>
      </p:sp>
      <p:sp>
        <p:nvSpPr>
          <p:cNvPr id="58371" name="Rectangle 7">
            <a:extLst>
              <a:ext uri="{FF2B5EF4-FFF2-40B4-BE49-F238E27FC236}">
                <a16:creationId xmlns:a16="http://schemas.microsoft.com/office/drawing/2014/main" id="{BE629AF6-3250-4792-8915-71BC8AB65C0F}"/>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26658599-BD02-45A3-9FEB-5CE6701ED237}" type="slidenum">
              <a:rPr lang="en-US" altLang="en-US" sz="1200">
                <a:latin typeface="Tahoma" panose="020B0604030504040204" pitchFamily="34" charset="0"/>
                <a:cs typeface="Arial" panose="020B0604020202020204" pitchFamily="34" charset="0"/>
              </a:rPr>
              <a:pPr algn="r" eaLnBrk="1" hangingPunct="1"/>
              <a:t>24</a:t>
            </a:fld>
            <a:endParaRPr lang="en-US" altLang="en-US" sz="1200">
              <a:latin typeface="Tahoma" panose="020B0604030504040204" pitchFamily="34" charset="0"/>
              <a:cs typeface="Arial" panose="020B0604020202020204" pitchFamily="34" charset="0"/>
            </a:endParaRPr>
          </a:p>
        </p:txBody>
      </p:sp>
      <p:sp>
        <p:nvSpPr>
          <p:cNvPr id="58372" name="Rectangle 2">
            <a:extLst>
              <a:ext uri="{FF2B5EF4-FFF2-40B4-BE49-F238E27FC236}">
                <a16:creationId xmlns:a16="http://schemas.microsoft.com/office/drawing/2014/main" id="{95B3A432-661F-4469-89BE-87829D8FE5B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3">
            <a:extLst>
              <a:ext uri="{FF2B5EF4-FFF2-40B4-BE49-F238E27FC236}">
                <a16:creationId xmlns:a16="http://schemas.microsoft.com/office/drawing/2014/main" id="{37D0C6AC-CDD7-45C7-A510-80AABD59D08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8374" name="Header Placeholder 1">
            <a:extLst>
              <a:ext uri="{FF2B5EF4-FFF2-40B4-BE49-F238E27FC236}">
                <a16:creationId xmlns:a16="http://schemas.microsoft.com/office/drawing/2014/main" id="{B75F708B-0D32-4794-B8DF-02121AFCEF28}"/>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99D2E150-8284-4789-A9D6-D781EBB61CD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CF60A670-CE81-411C-8186-D9B87B5E4B08}" type="slidenum">
              <a:rPr lang="en-US" altLang="en-US">
                <a:latin typeface="Calibri" panose="020F0502020204030204" pitchFamily="34" charset="0"/>
              </a:rPr>
              <a:pPr fontAlgn="base">
                <a:spcBef>
                  <a:spcPct val="0"/>
                </a:spcBef>
                <a:spcAft>
                  <a:spcPct val="0"/>
                </a:spcAft>
              </a:pPr>
              <a:t>25</a:t>
            </a:fld>
            <a:endParaRPr lang="en-US" altLang="en-US">
              <a:latin typeface="Calibri" panose="020F0502020204030204" pitchFamily="34" charset="0"/>
            </a:endParaRPr>
          </a:p>
        </p:txBody>
      </p:sp>
      <p:sp>
        <p:nvSpPr>
          <p:cNvPr id="60419" name="Rectangle 7">
            <a:extLst>
              <a:ext uri="{FF2B5EF4-FFF2-40B4-BE49-F238E27FC236}">
                <a16:creationId xmlns:a16="http://schemas.microsoft.com/office/drawing/2014/main" id="{E3D6C79A-F5C7-4093-9807-BD8CAF2F6EB4}"/>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DCECC66C-0B69-4A09-BBFE-DB05A4673393}" type="slidenum">
              <a:rPr lang="en-US" altLang="en-US" sz="1200">
                <a:latin typeface="Tahoma" panose="020B0604030504040204" pitchFamily="34" charset="0"/>
                <a:cs typeface="Arial" panose="020B0604020202020204" pitchFamily="34" charset="0"/>
              </a:rPr>
              <a:pPr algn="r" eaLnBrk="1" hangingPunct="1"/>
              <a:t>25</a:t>
            </a:fld>
            <a:endParaRPr lang="en-US" altLang="en-US" sz="1200">
              <a:latin typeface="Tahoma" panose="020B0604030504040204" pitchFamily="34" charset="0"/>
              <a:cs typeface="Arial" panose="020B0604020202020204" pitchFamily="34" charset="0"/>
            </a:endParaRPr>
          </a:p>
        </p:txBody>
      </p:sp>
      <p:sp>
        <p:nvSpPr>
          <p:cNvPr id="60420" name="Rectangle 2">
            <a:extLst>
              <a:ext uri="{FF2B5EF4-FFF2-40B4-BE49-F238E27FC236}">
                <a16:creationId xmlns:a16="http://schemas.microsoft.com/office/drawing/2014/main" id="{B7BBA81F-F1A8-4326-93C9-3B8903D099F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a:extLst>
              <a:ext uri="{FF2B5EF4-FFF2-40B4-BE49-F238E27FC236}">
                <a16:creationId xmlns:a16="http://schemas.microsoft.com/office/drawing/2014/main" id="{0B344D2B-A0B6-4522-9640-D9A5DACFB8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0422" name="Header Placeholder 1">
            <a:extLst>
              <a:ext uri="{FF2B5EF4-FFF2-40B4-BE49-F238E27FC236}">
                <a16:creationId xmlns:a16="http://schemas.microsoft.com/office/drawing/2014/main" id="{C549AEDB-4394-4ACC-A4FB-1EE3D435ABAA}"/>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FCC3ED96-37D9-4D63-810C-38949460989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57A6ECEF-2140-4DB7-A8A1-CA3B62FB7C05}" type="slidenum">
              <a:rPr lang="en-US" altLang="en-US">
                <a:latin typeface="Calibri" panose="020F0502020204030204" pitchFamily="34" charset="0"/>
              </a:rPr>
              <a:pPr fontAlgn="base">
                <a:spcBef>
                  <a:spcPct val="0"/>
                </a:spcBef>
                <a:spcAft>
                  <a:spcPct val="0"/>
                </a:spcAft>
              </a:pPr>
              <a:t>26</a:t>
            </a:fld>
            <a:endParaRPr lang="en-US" altLang="en-US">
              <a:latin typeface="Calibri" panose="020F0502020204030204" pitchFamily="34" charset="0"/>
            </a:endParaRPr>
          </a:p>
        </p:txBody>
      </p:sp>
      <p:sp>
        <p:nvSpPr>
          <p:cNvPr id="62467" name="Rectangle 7">
            <a:extLst>
              <a:ext uri="{FF2B5EF4-FFF2-40B4-BE49-F238E27FC236}">
                <a16:creationId xmlns:a16="http://schemas.microsoft.com/office/drawing/2014/main" id="{EDAEB383-9D13-4AFC-AD3A-F439F414E06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914B5AA4-6C72-4C3E-9CB4-00D8C875BA72}" type="slidenum">
              <a:rPr lang="en-US" altLang="en-US" sz="1200">
                <a:latin typeface="Tahoma" panose="020B0604030504040204" pitchFamily="34" charset="0"/>
                <a:cs typeface="Arial" panose="020B0604020202020204" pitchFamily="34" charset="0"/>
              </a:rPr>
              <a:pPr algn="r" eaLnBrk="1" hangingPunct="1"/>
              <a:t>26</a:t>
            </a:fld>
            <a:endParaRPr lang="en-US" altLang="en-US" sz="1200">
              <a:latin typeface="Tahoma" panose="020B0604030504040204" pitchFamily="34" charset="0"/>
              <a:cs typeface="Arial" panose="020B0604020202020204" pitchFamily="34" charset="0"/>
            </a:endParaRPr>
          </a:p>
        </p:txBody>
      </p:sp>
      <p:sp>
        <p:nvSpPr>
          <p:cNvPr id="62468" name="Rectangle 2">
            <a:extLst>
              <a:ext uri="{FF2B5EF4-FFF2-40B4-BE49-F238E27FC236}">
                <a16:creationId xmlns:a16="http://schemas.microsoft.com/office/drawing/2014/main" id="{4CBD0753-E9A1-425F-A5AA-FE93CAC7F5B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Rectangle 3">
            <a:extLst>
              <a:ext uri="{FF2B5EF4-FFF2-40B4-BE49-F238E27FC236}">
                <a16:creationId xmlns:a16="http://schemas.microsoft.com/office/drawing/2014/main" id="{A9579FDA-5875-4011-8A41-0C19D7C00B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2470" name="Header Placeholder 1">
            <a:extLst>
              <a:ext uri="{FF2B5EF4-FFF2-40B4-BE49-F238E27FC236}">
                <a16:creationId xmlns:a16="http://schemas.microsoft.com/office/drawing/2014/main" id="{3150E009-A000-4F9D-9664-0DC338DEA9F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8E45BB12-4AAA-4832-B855-8F5E6867B7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71CBF370-4206-463B-86B8-1A5B65AE2A44}" type="slidenum">
              <a:rPr lang="en-US" altLang="en-US">
                <a:latin typeface="Calibri" panose="020F0502020204030204" pitchFamily="34" charset="0"/>
              </a:rPr>
              <a:pPr fontAlgn="base">
                <a:spcBef>
                  <a:spcPct val="0"/>
                </a:spcBef>
                <a:spcAft>
                  <a:spcPct val="0"/>
                </a:spcAft>
              </a:pPr>
              <a:t>27</a:t>
            </a:fld>
            <a:endParaRPr lang="en-US" altLang="en-US">
              <a:latin typeface="Calibri" panose="020F0502020204030204" pitchFamily="34" charset="0"/>
            </a:endParaRPr>
          </a:p>
        </p:txBody>
      </p:sp>
      <p:sp>
        <p:nvSpPr>
          <p:cNvPr id="64515" name="Rectangle 7">
            <a:extLst>
              <a:ext uri="{FF2B5EF4-FFF2-40B4-BE49-F238E27FC236}">
                <a16:creationId xmlns:a16="http://schemas.microsoft.com/office/drawing/2014/main" id="{89AC2111-A60A-40F7-8943-A403C9F8355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7C20190D-9387-4476-B6EB-C06E8F140508}" type="slidenum">
              <a:rPr lang="en-US" altLang="en-US" sz="1200">
                <a:latin typeface="Tahoma" panose="020B0604030504040204" pitchFamily="34" charset="0"/>
                <a:cs typeface="Arial" panose="020B0604020202020204" pitchFamily="34" charset="0"/>
              </a:rPr>
              <a:pPr algn="r" eaLnBrk="1" hangingPunct="1"/>
              <a:t>27</a:t>
            </a:fld>
            <a:endParaRPr lang="en-US" altLang="en-US" sz="1200">
              <a:latin typeface="Tahoma" panose="020B0604030504040204" pitchFamily="34" charset="0"/>
              <a:cs typeface="Arial" panose="020B0604020202020204" pitchFamily="34" charset="0"/>
            </a:endParaRPr>
          </a:p>
        </p:txBody>
      </p:sp>
      <p:sp>
        <p:nvSpPr>
          <p:cNvPr id="64516" name="Rectangle 2">
            <a:extLst>
              <a:ext uri="{FF2B5EF4-FFF2-40B4-BE49-F238E27FC236}">
                <a16:creationId xmlns:a16="http://schemas.microsoft.com/office/drawing/2014/main" id="{E9689F72-AE70-4887-8BCE-AA548CF9DC5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3">
            <a:extLst>
              <a:ext uri="{FF2B5EF4-FFF2-40B4-BE49-F238E27FC236}">
                <a16:creationId xmlns:a16="http://schemas.microsoft.com/office/drawing/2014/main" id="{6CC3E8C5-11F8-429D-AAA4-37BB77611BA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4518" name="Header Placeholder 1">
            <a:extLst>
              <a:ext uri="{FF2B5EF4-FFF2-40B4-BE49-F238E27FC236}">
                <a16:creationId xmlns:a16="http://schemas.microsoft.com/office/drawing/2014/main" id="{8C9EC20F-2574-4587-A774-83154E35394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77616F29-3530-4609-8E8A-6FA3F529F2E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66CE8D-36BA-4DDF-98DA-078E7F6BAA57}" type="slidenum">
              <a:rPr lang="en-US" altLang="en-US">
                <a:latin typeface="Calibri" panose="020F0502020204030204" pitchFamily="34" charset="0"/>
              </a:rPr>
              <a:pPr fontAlgn="base">
                <a:spcBef>
                  <a:spcPct val="0"/>
                </a:spcBef>
                <a:spcAft>
                  <a:spcPct val="0"/>
                </a:spcAft>
              </a:pPr>
              <a:t>28</a:t>
            </a:fld>
            <a:endParaRPr lang="en-US" altLang="en-US">
              <a:latin typeface="Calibri" panose="020F0502020204030204" pitchFamily="34" charset="0"/>
            </a:endParaRPr>
          </a:p>
        </p:txBody>
      </p:sp>
      <p:sp>
        <p:nvSpPr>
          <p:cNvPr id="66563" name="Rectangle 7">
            <a:extLst>
              <a:ext uri="{FF2B5EF4-FFF2-40B4-BE49-F238E27FC236}">
                <a16:creationId xmlns:a16="http://schemas.microsoft.com/office/drawing/2014/main" id="{BCFDC5CE-F28A-4DD6-9D39-50CC6B132E8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8556CDC8-80A1-48B5-8A5D-F02DB4875E72}" type="slidenum">
              <a:rPr lang="en-US" altLang="en-US" sz="1200">
                <a:latin typeface="Tahoma" panose="020B0604030504040204" pitchFamily="34" charset="0"/>
                <a:cs typeface="Arial" panose="020B0604020202020204" pitchFamily="34" charset="0"/>
              </a:rPr>
              <a:pPr algn="r" eaLnBrk="1" hangingPunct="1"/>
              <a:t>28</a:t>
            </a:fld>
            <a:endParaRPr lang="en-US" altLang="en-US" sz="1200">
              <a:latin typeface="Tahoma" panose="020B0604030504040204" pitchFamily="34" charset="0"/>
              <a:cs typeface="Arial" panose="020B0604020202020204" pitchFamily="34" charset="0"/>
            </a:endParaRPr>
          </a:p>
        </p:txBody>
      </p:sp>
      <p:sp>
        <p:nvSpPr>
          <p:cNvPr id="66564" name="Rectangle 2">
            <a:extLst>
              <a:ext uri="{FF2B5EF4-FFF2-40B4-BE49-F238E27FC236}">
                <a16:creationId xmlns:a16="http://schemas.microsoft.com/office/drawing/2014/main" id="{30182DC3-E39D-4E98-88C2-DEE2D50B06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3">
            <a:extLst>
              <a:ext uri="{FF2B5EF4-FFF2-40B4-BE49-F238E27FC236}">
                <a16:creationId xmlns:a16="http://schemas.microsoft.com/office/drawing/2014/main" id="{9B83327F-AD85-4766-812C-C621E8C85C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6566" name="Header Placeholder 1">
            <a:extLst>
              <a:ext uri="{FF2B5EF4-FFF2-40B4-BE49-F238E27FC236}">
                <a16:creationId xmlns:a16="http://schemas.microsoft.com/office/drawing/2014/main" id="{F755214A-9F8D-4223-8573-FB674AD21677}"/>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CEFFCEEF-7847-4412-9BE1-A13CCA19F3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C70BA3BA-4981-4A8E-8D94-190E480E8879}" type="slidenum">
              <a:rPr lang="en-US" altLang="en-US">
                <a:latin typeface="Calibri" panose="020F0502020204030204" pitchFamily="34" charset="0"/>
              </a:rPr>
              <a:pPr fontAlgn="base">
                <a:spcBef>
                  <a:spcPct val="0"/>
                </a:spcBef>
                <a:spcAft>
                  <a:spcPct val="0"/>
                </a:spcAft>
              </a:pPr>
              <a:t>29</a:t>
            </a:fld>
            <a:endParaRPr lang="en-US" altLang="en-US">
              <a:latin typeface="Calibri" panose="020F0502020204030204" pitchFamily="34" charset="0"/>
            </a:endParaRPr>
          </a:p>
        </p:txBody>
      </p:sp>
      <p:sp>
        <p:nvSpPr>
          <p:cNvPr id="68611" name="Rectangle 7">
            <a:extLst>
              <a:ext uri="{FF2B5EF4-FFF2-40B4-BE49-F238E27FC236}">
                <a16:creationId xmlns:a16="http://schemas.microsoft.com/office/drawing/2014/main" id="{5B677EDF-C827-455D-863E-102AFE6AAE5A}"/>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C8B93B0A-1085-45E8-B7EF-1FEA3C4B3908}" type="slidenum">
              <a:rPr lang="en-US" altLang="en-US" sz="1200">
                <a:latin typeface="Tahoma" panose="020B0604030504040204" pitchFamily="34" charset="0"/>
                <a:cs typeface="Arial" panose="020B0604020202020204" pitchFamily="34" charset="0"/>
              </a:rPr>
              <a:pPr algn="r" eaLnBrk="1" hangingPunct="1"/>
              <a:t>29</a:t>
            </a:fld>
            <a:endParaRPr lang="en-US" altLang="en-US" sz="1200">
              <a:latin typeface="Tahoma" panose="020B0604030504040204" pitchFamily="34" charset="0"/>
              <a:cs typeface="Arial" panose="020B0604020202020204" pitchFamily="34" charset="0"/>
            </a:endParaRPr>
          </a:p>
        </p:txBody>
      </p:sp>
      <p:sp>
        <p:nvSpPr>
          <p:cNvPr id="68612" name="Rectangle 2">
            <a:extLst>
              <a:ext uri="{FF2B5EF4-FFF2-40B4-BE49-F238E27FC236}">
                <a16:creationId xmlns:a16="http://schemas.microsoft.com/office/drawing/2014/main" id="{F1AFAEA1-77CD-40E7-84FD-51FB626F9C2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3">
            <a:extLst>
              <a:ext uri="{FF2B5EF4-FFF2-40B4-BE49-F238E27FC236}">
                <a16:creationId xmlns:a16="http://schemas.microsoft.com/office/drawing/2014/main" id="{55305583-4295-4620-8218-A53B1EC26E2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8614" name="Header Placeholder 1">
            <a:extLst>
              <a:ext uri="{FF2B5EF4-FFF2-40B4-BE49-F238E27FC236}">
                <a16:creationId xmlns:a16="http://schemas.microsoft.com/office/drawing/2014/main" id="{14C068D6-A443-4823-93F4-23A5CA71370D}"/>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9A380C7-D66E-40DA-9803-33F4F90841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77FFADB8-3B7F-4A39-BBBF-26476139B42D}" type="slidenum">
              <a:rPr lang="en-US" altLang="en-US">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
        <p:nvSpPr>
          <p:cNvPr id="15363" name="Rectangle 7">
            <a:extLst>
              <a:ext uri="{FF2B5EF4-FFF2-40B4-BE49-F238E27FC236}">
                <a16:creationId xmlns:a16="http://schemas.microsoft.com/office/drawing/2014/main" id="{77E805AC-3F1A-48F5-A22E-7C3F23C1B31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D27AA92C-B63B-42FB-AF8F-7F6EAFB07B58}" type="slidenum">
              <a:rPr lang="en-US" altLang="en-US" sz="1200">
                <a:latin typeface="Tahoma" panose="020B0604030504040204" pitchFamily="34" charset="0"/>
                <a:cs typeface="Arial" panose="020B0604020202020204" pitchFamily="34" charset="0"/>
              </a:rPr>
              <a:pPr algn="r" eaLnBrk="1" hangingPunct="1"/>
              <a:t>3</a:t>
            </a:fld>
            <a:endParaRPr lang="en-US" altLang="en-US" sz="1200">
              <a:latin typeface="Tahoma" panose="020B0604030504040204" pitchFamily="34" charset="0"/>
              <a:cs typeface="Arial" panose="020B0604020202020204" pitchFamily="34" charset="0"/>
            </a:endParaRPr>
          </a:p>
        </p:txBody>
      </p:sp>
      <p:sp>
        <p:nvSpPr>
          <p:cNvPr id="15364" name="Rectangle 2">
            <a:extLst>
              <a:ext uri="{FF2B5EF4-FFF2-40B4-BE49-F238E27FC236}">
                <a16:creationId xmlns:a16="http://schemas.microsoft.com/office/drawing/2014/main" id="{78E18985-B354-48AC-B032-BCD75DC2F64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3">
            <a:extLst>
              <a:ext uri="{FF2B5EF4-FFF2-40B4-BE49-F238E27FC236}">
                <a16:creationId xmlns:a16="http://schemas.microsoft.com/office/drawing/2014/main" id="{1C47A7B7-3DB6-460E-9034-FB001C464D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5366" name="Header Placeholder 1">
            <a:extLst>
              <a:ext uri="{FF2B5EF4-FFF2-40B4-BE49-F238E27FC236}">
                <a16:creationId xmlns:a16="http://schemas.microsoft.com/office/drawing/2014/main" id="{58F63F04-68E7-49D4-B773-50BFC1F067C0}"/>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3F98E4AF-4188-493D-A461-2F18DCD5C2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50211310-F50F-4E97-91BB-C66E035DC3EF}" type="slidenum">
              <a:rPr lang="en-US" altLang="en-US">
                <a:latin typeface="Calibri" panose="020F0502020204030204" pitchFamily="34" charset="0"/>
              </a:rPr>
              <a:pPr fontAlgn="base">
                <a:spcBef>
                  <a:spcPct val="0"/>
                </a:spcBef>
                <a:spcAft>
                  <a:spcPct val="0"/>
                </a:spcAft>
              </a:pPr>
              <a:t>30</a:t>
            </a:fld>
            <a:endParaRPr lang="en-US" altLang="en-US">
              <a:latin typeface="Calibri" panose="020F0502020204030204" pitchFamily="34" charset="0"/>
            </a:endParaRPr>
          </a:p>
        </p:txBody>
      </p:sp>
      <p:sp>
        <p:nvSpPr>
          <p:cNvPr id="70659" name="Rectangle 7">
            <a:extLst>
              <a:ext uri="{FF2B5EF4-FFF2-40B4-BE49-F238E27FC236}">
                <a16:creationId xmlns:a16="http://schemas.microsoft.com/office/drawing/2014/main" id="{33832BF0-6A63-454C-9FC8-50F193D84EB5}"/>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9B07FE7B-BEAD-436C-B761-5D429553820B}" type="slidenum">
              <a:rPr lang="en-US" altLang="en-US" sz="1200">
                <a:latin typeface="Tahoma" panose="020B0604030504040204" pitchFamily="34" charset="0"/>
                <a:cs typeface="Arial" panose="020B0604020202020204" pitchFamily="34" charset="0"/>
              </a:rPr>
              <a:pPr algn="r" eaLnBrk="1" hangingPunct="1"/>
              <a:t>30</a:t>
            </a:fld>
            <a:endParaRPr lang="en-US" altLang="en-US" sz="1200">
              <a:latin typeface="Tahoma" panose="020B0604030504040204" pitchFamily="34" charset="0"/>
              <a:cs typeface="Arial" panose="020B0604020202020204" pitchFamily="34" charset="0"/>
            </a:endParaRPr>
          </a:p>
        </p:txBody>
      </p:sp>
      <p:sp>
        <p:nvSpPr>
          <p:cNvPr id="70660" name="Rectangle 2">
            <a:extLst>
              <a:ext uri="{FF2B5EF4-FFF2-40B4-BE49-F238E27FC236}">
                <a16:creationId xmlns:a16="http://schemas.microsoft.com/office/drawing/2014/main" id="{96705B91-AB48-4597-BDAE-79EFA5C0FE2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1" name="Rectangle 3">
            <a:extLst>
              <a:ext uri="{FF2B5EF4-FFF2-40B4-BE49-F238E27FC236}">
                <a16:creationId xmlns:a16="http://schemas.microsoft.com/office/drawing/2014/main" id="{360D33BB-B2A8-4E90-8C5D-7997CDFCC5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70662" name="Header Placeholder 1">
            <a:extLst>
              <a:ext uri="{FF2B5EF4-FFF2-40B4-BE49-F238E27FC236}">
                <a16:creationId xmlns:a16="http://schemas.microsoft.com/office/drawing/2014/main" id="{E0EEB447-65C0-491E-994E-50BC32487CBA}"/>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F4055EC0-B8A5-4789-8EA1-91A3EA805A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189A2C72-C616-4310-90D4-3F3FFDBA0F7F}" type="slidenum">
              <a:rPr lang="en-US" altLang="en-US">
                <a:latin typeface="Calibri" panose="020F0502020204030204" pitchFamily="34" charset="0"/>
              </a:rPr>
              <a:pPr fontAlgn="base">
                <a:spcBef>
                  <a:spcPct val="0"/>
                </a:spcBef>
                <a:spcAft>
                  <a:spcPct val="0"/>
                </a:spcAft>
              </a:pPr>
              <a:t>31</a:t>
            </a:fld>
            <a:endParaRPr lang="en-US" altLang="en-US">
              <a:latin typeface="Calibri" panose="020F0502020204030204" pitchFamily="34" charset="0"/>
            </a:endParaRPr>
          </a:p>
        </p:txBody>
      </p:sp>
      <p:sp>
        <p:nvSpPr>
          <p:cNvPr id="72707" name="Rectangle 7">
            <a:extLst>
              <a:ext uri="{FF2B5EF4-FFF2-40B4-BE49-F238E27FC236}">
                <a16:creationId xmlns:a16="http://schemas.microsoft.com/office/drawing/2014/main" id="{28078BE1-3F4D-41BF-912D-928682A5A1A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6EEC44AA-40B6-40F6-B08E-E1F81F03E5CD}" type="slidenum">
              <a:rPr lang="en-US" altLang="en-US" sz="1200">
                <a:latin typeface="Tahoma" panose="020B0604030504040204" pitchFamily="34" charset="0"/>
                <a:cs typeface="Arial" panose="020B0604020202020204" pitchFamily="34" charset="0"/>
              </a:rPr>
              <a:pPr algn="r" eaLnBrk="1" hangingPunct="1"/>
              <a:t>31</a:t>
            </a:fld>
            <a:endParaRPr lang="en-US" altLang="en-US" sz="1200">
              <a:latin typeface="Tahoma" panose="020B0604030504040204" pitchFamily="34" charset="0"/>
              <a:cs typeface="Arial" panose="020B0604020202020204" pitchFamily="34" charset="0"/>
            </a:endParaRPr>
          </a:p>
        </p:txBody>
      </p:sp>
      <p:sp>
        <p:nvSpPr>
          <p:cNvPr id="72708" name="Rectangle 2">
            <a:extLst>
              <a:ext uri="{FF2B5EF4-FFF2-40B4-BE49-F238E27FC236}">
                <a16:creationId xmlns:a16="http://schemas.microsoft.com/office/drawing/2014/main" id="{CFF98A10-E941-4BBD-833D-5384BF63177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3">
            <a:extLst>
              <a:ext uri="{FF2B5EF4-FFF2-40B4-BE49-F238E27FC236}">
                <a16:creationId xmlns:a16="http://schemas.microsoft.com/office/drawing/2014/main" id="{06A96CD8-EE0B-4958-AE06-A54676EF5C5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72710" name="Header Placeholder 1">
            <a:extLst>
              <a:ext uri="{FF2B5EF4-FFF2-40B4-BE49-F238E27FC236}">
                <a16:creationId xmlns:a16="http://schemas.microsoft.com/office/drawing/2014/main" id="{395473C2-75F0-4936-BEE8-28D7FBEC2EC7}"/>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A7977FB2-9E89-4F13-9F3E-B00AEEBEF27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DB202B7-FDDE-450C-B176-2B5E3A5E093E}" type="slidenum">
              <a:rPr lang="en-US" altLang="en-US">
                <a:latin typeface="Calibri" panose="020F0502020204030204" pitchFamily="34" charset="0"/>
              </a:rPr>
              <a:pPr fontAlgn="base">
                <a:spcBef>
                  <a:spcPct val="0"/>
                </a:spcBef>
                <a:spcAft>
                  <a:spcPct val="0"/>
                </a:spcAft>
              </a:pPr>
              <a:t>32</a:t>
            </a:fld>
            <a:endParaRPr lang="en-US" altLang="en-US">
              <a:latin typeface="Calibri" panose="020F0502020204030204" pitchFamily="34" charset="0"/>
            </a:endParaRPr>
          </a:p>
        </p:txBody>
      </p:sp>
      <p:sp>
        <p:nvSpPr>
          <p:cNvPr id="74755" name="Rectangle 7">
            <a:extLst>
              <a:ext uri="{FF2B5EF4-FFF2-40B4-BE49-F238E27FC236}">
                <a16:creationId xmlns:a16="http://schemas.microsoft.com/office/drawing/2014/main" id="{5FEEE7ED-E268-468F-8F8E-3882E85A9CD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6ADCEA94-336C-4E90-AA39-9D67F754310E}" type="slidenum">
              <a:rPr lang="en-US" altLang="en-US" sz="1200">
                <a:latin typeface="Tahoma" panose="020B0604030504040204" pitchFamily="34" charset="0"/>
                <a:cs typeface="Arial" panose="020B0604020202020204" pitchFamily="34" charset="0"/>
              </a:rPr>
              <a:pPr algn="r" eaLnBrk="1" hangingPunct="1"/>
              <a:t>32</a:t>
            </a:fld>
            <a:endParaRPr lang="en-US" altLang="en-US" sz="1200">
              <a:latin typeface="Tahoma" panose="020B0604030504040204" pitchFamily="34" charset="0"/>
              <a:cs typeface="Arial" panose="020B0604020202020204" pitchFamily="34" charset="0"/>
            </a:endParaRPr>
          </a:p>
        </p:txBody>
      </p:sp>
      <p:sp>
        <p:nvSpPr>
          <p:cNvPr id="74756" name="Rectangle 2">
            <a:extLst>
              <a:ext uri="{FF2B5EF4-FFF2-40B4-BE49-F238E27FC236}">
                <a16:creationId xmlns:a16="http://schemas.microsoft.com/office/drawing/2014/main" id="{F264764E-50AD-48AD-911E-6F84F615412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3">
            <a:extLst>
              <a:ext uri="{FF2B5EF4-FFF2-40B4-BE49-F238E27FC236}">
                <a16:creationId xmlns:a16="http://schemas.microsoft.com/office/drawing/2014/main" id="{B81FEB94-EDD2-4ED6-A9F4-0A18AB6B792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74758" name="Header Placeholder 1">
            <a:extLst>
              <a:ext uri="{FF2B5EF4-FFF2-40B4-BE49-F238E27FC236}">
                <a16:creationId xmlns:a16="http://schemas.microsoft.com/office/drawing/2014/main" id="{AFF8A7C5-6E80-47E1-B6DC-2B02EC9DFEAD}"/>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68818D62-CFD8-4F87-B626-BB48B6E0136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1BAF6167-05D9-4B90-AB14-F49B061A095D}" type="slidenum">
              <a:rPr lang="en-US" altLang="en-US">
                <a:latin typeface="Calibri" panose="020F0502020204030204" pitchFamily="34" charset="0"/>
              </a:rPr>
              <a:pPr fontAlgn="base">
                <a:spcBef>
                  <a:spcPct val="0"/>
                </a:spcBef>
                <a:spcAft>
                  <a:spcPct val="0"/>
                </a:spcAft>
              </a:pPr>
              <a:t>33</a:t>
            </a:fld>
            <a:endParaRPr lang="en-US" altLang="en-US">
              <a:latin typeface="Calibri" panose="020F0502020204030204" pitchFamily="34" charset="0"/>
            </a:endParaRPr>
          </a:p>
        </p:txBody>
      </p:sp>
      <p:sp>
        <p:nvSpPr>
          <p:cNvPr id="76803" name="Rectangle 7">
            <a:extLst>
              <a:ext uri="{FF2B5EF4-FFF2-40B4-BE49-F238E27FC236}">
                <a16:creationId xmlns:a16="http://schemas.microsoft.com/office/drawing/2014/main" id="{C77CCD8A-12B9-41BF-9C2F-DB87715006A7}"/>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AC7CE2C3-9C31-4D2A-9347-4A9845FF4239}" type="slidenum">
              <a:rPr lang="en-US" altLang="en-US" sz="1200">
                <a:latin typeface="Tahoma" panose="020B0604030504040204" pitchFamily="34" charset="0"/>
                <a:cs typeface="Arial" panose="020B0604020202020204" pitchFamily="34" charset="0"/>
              </a:rPr>
              <a:pPr algn="r" eaLnBrk="1" hangingPunct="1"/>
              <a:t>33</a:t>
            </a:fld>
            <a:endParaRPr lang="en-US" altLang="en-US" sz="1200">
              <a:latin typeface="Tahoma" panose="020B0604030504040204" pitchFamily="34" charset="0"/>
              <a:cs typeface="Arial" panose="020B0604020202020204" pitchFamily="34" charset="0"/>
            </a:endParaRPr>
          </a:p>
        </p:txBody>
      </p:sp>
      <p:sp>
        <p:nvSpPr>
          <p:cNvPr id="76804" name="Rectangle 2">
            <a:extLst>
              <a:ext uri="{FF2B5EF4-FFF2-40B4-BE49-F238E27FC236}">
                <a16:creationId xmlns:a16="http://schemas.microsoft.com/office/drawing/2014/main" id="{E5F8EBF8-4F55-4155-9B07-88CC02B82F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Rectangle 3">
            <a:extLst>
              <a:ext uri="{FF2B5EF4-FFF2-40B4-BE49-F238E27FC236}">
                <a16:creationId xmlns:a16="http://schemas.microsoft.com/office/drawing/2014/main" id="{D1B73F92-941F-4752-B0EE-9E0CD3F290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76806" name="Header Placeholder 1">
            <a:extLst>
              <a:ext uri="{FF2B5EF4-FFF2-40B4-BE49-F238E27FC236}">
                <a16:creationId xmlns:a16="http://schemas.microsoft.com/office/drawing/2014/main" id="{01CDB383-522C-434F-957F-5846729B3526}"/>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E5912CB0-A5CE-4A7F-B1A9-79FCA532C16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31B6332F-A387-43D1-AA17-FCF4221B3983}" type="slidenum">
              <a:rPr lang="en-US" altLang="en-US">
                <a:latin typeface="Calibri" panose="020F0502020204030204" pitchFamily="34" charset="0"/>
              </a:rPr>
              <a:pPr fontAlgn="base">
                <a:spcBef>
                  <a:spcPct val="0"/>
                </a:spcBef>
                <a:spcAft>
                  <a:spcPct val="0"/>
                </a:spcAft>
              </a:pPr>
              <a:t>34</a:t>
            </a:fld>
            <a:endParaRPr lang="en-US" altLang="en-US">
              <a:latin typeface="Calibri" panose="020F0502020204030204" pitchFamily="34" charset="0"/>
            </a:endParaRPr>
          </a:p>
        </p:txBody>
      </p:sp>
      <p:sp>
        <p:nvSpPr>
          <p:cNvPr id="78851" name="Rectangle 7">
            <a:extLst>
              <a:ext uri="{FF2B5EF4-FFF2-40B4-BE49-F238E27FC236}">
                <a16:creationId xmlns:a16="http://schemas.microsoft.com/office/drawing/2014/main" id="{3BF96A0D-4BC6-4A12-8EB6-A8F20AE53ACF}"/>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2EBE0FE4-4927-4FFF-B128-CFA9CA801A1E}" type="slidenum">
              <a:rPr lang="en-US" altLang="en-US" sz="1200">
                <a:latin typeface="Tahoma" panose="020B0604030504040204" pitchFamily="34" charset="0"/>
                <a:cs typeface="Arial" panose="020B0604020202020204" pitchFamily="34" charset="0"/>
              </a:rPr>
              <a:pPr algn="r" eaLnBrk="1" hangingPunct="1"/>
              <a:t>34</a:t>
            </a:fld>
            <a:endParaRPr lang="en-US" altLang="en-US" sz="1200">
              <a:latin typeface="Tahoma" panose="020B0604030504040204" pitchFamily="34" charset="0"/>
              <a:cs typeface="Arial" panose="020B0604020202020204" pitchFamily="34" charset="0"/>
            </a:endParaRPr>
          </a:p>
        </p:txBody>
      </p:sp>
      <p:sp>
        <p:nvSpPr>
          <p:cNvPr id="78852" name="Rectangle 2">
            <a:extLst>
              <a:ext uri="{FF2B5EF4-FFF2-40B4-BE49-F238E27FC236}">
                <a16:creationId xmlns:a16="http://schemas.microsoft.com/office/drawing/2014/main" id="{B525A2A7-2BB0-461C-9ABB-1E5358C8927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Rectangle 3">
            <a:extLst>
              <a:ext uri="{FF2B5EF4-FFF2-40B4-BE49-F238E27FC236}">
                <a16:creationId xmlns:a16="http://schemas.microsoft.com/office/drawing/2014/main" id="{3DB688D0-7133-4060-AFE5-D5104E0C1FA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78854" name="Header Placeholder 1">
            <a:extLst>
              <a:ext uri="{FF2B5EF4-FFF2-40B4-BE49-F238E27FC236}">
                <a16:creationId xmlns:a16="http://schemas.microsoft.com/office/drawing/2014/main" id="{E8363B62-5A11-4352-882C-9FF09EFEBF34}"/>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E261B8FC-35C4-45C3-87EA-0926E03443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407A8A67-3EE6-4E5C-AE4A-3F5851F98393}" type="slidenum">
              <a:rPr lang="en-US" altLang="en-US">
                <a:latin typeface="Calibri" panose="020F0502020204030204" pitchFamily="34" charset="0"/>
              </a:rPr>
              <a:pPr fontAlgn="base">
                <a:spcBef>
                  <a:spcPct val="0"/>
                </a:spcBef>
                <a:spcAft>
                  <a:spcPct val="0"/>
                </a:spcAft>
              </a:pPr>
              <a:t>35</a:t>
            </a:fld>
            <a:endParaRPr lang="en-US" altLang="en-US">
              <a:latin typeface="Calibri" panose="020F0502020204030204" pitchFamily="34" charset="0"/>
            </a:endParaRPr>
          </a:p>
        </p:txBody>
      </p:sp>
      <p:sp>
        <p:nvSpPr>
          <p:cNvPr id="80899" name="Rectangle 7">
            <a:extLst>
              <a:ext uri="{FF2B5EF4-FFF2-40B4-BE49-F238E27FC236}">
                <a16:creationId xmlns:a16="http://schemas.microsoft.com/office/drawing/2014/main" id="{7D47F0BF-7D26-4E21-A611-8311C55F214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BDB672E4-D11D-4FDB-9281-277E69E733D7}" type="slidenum">
              <a:rPr lang="en-US" altLang="en-US" sz="1200">
                <a:latin typeface="Tahoma" panose="020B0604030504040204" pitchFamily="34" charset="0"/>
                <a:cs typeface="Arial" panose="020B0604020202020204" pitchFamily="34" charset="0"/>
              </a:rPr>
              <a:pPr algn="r" eaLnBrk="1" hangingPunct="1"/>
              <a:t>35</a:t>
            </a:fld>
            <a:endParaRPr lang="en-US" altLang="en-US" sz="1200">
              <a:latin typeface="Tahoma" panose="020B0604030504040204" pitchFamily="34" charset="0"/>
              <a:cs typeface="Arial" panose="020B0604020202020204" pitchFamily="34" charset="0"/>
            </a:endParaRPr>
          </a:p>
        </p:txBody>
      </p:sp>
      <p:sp>
        <p:nvSpPr>
          <p:cNvPr id="80900" name="Rectangle 2">
            <a:extLst>
              <a:ext uri="{FF2B5EF4-FFF2-40B4-BE49-F238E27FC236}">
                <a16:creationId xmlns:a16="http://schemas.microsoft.com/office/drawing/2014/main" id="{6A8FF0FE-D625-4B7E-954F-E63A2130C4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Rectangle 3">
            <a:extLst>
              <a:ext uri="{FF2B5EF4-FFF2-40B4-BE49-F238E27FC236}">
                <a16:creationId xmlns:a16="http://schemas.microsoft.com/office/drawing/2014/main" id="{577645E2-4EEF-4AE6-8821-CE333080680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80902" name="Header Placeholder 1">
            <a:extLst>
              <a:ext uri="{FF2B5EF4-FFF2-40B4-BE49-F238E27FC236}">
                <a16:creationId xmlns:a16="http://schemas.microsoft.com/office/drawing/2014/main" id="{F8068CE2-70B4-46DF-8FAD-AF41C808B2DF}"/>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8F51332A-0833-4E2F-B1B8-05A43D4228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4A9B4D11-8CAB-4B8C-8CF3-CE1D75509845}" type="slidenum">
              <a:rPr lang="en-US" altLang="en-US">
                <a:latin typeface="Calibri" panose="020F0502020204030204" pitchFamily="34" charset="0"/>
              </a:rPr>
              <a:pPr fontAlgn="base">
                <a:spcBef>
                  <a:spcPct val="0"/>
                </a:spcBef>
                <a:spcAft>
                  <a:spcPct val="0"/>
                </a:spcAft>
              </a:pPr>
              <a:t>36</a:t>
            </a:fld>
            <a:endParaRPr lang="en-US" altLang="en-US">
              <a:latin typeface="Calibri" panose="020F0502020204030204" pitchFamily="34" charset="0"/>
            </a:endParaRPr>
          </a:p>
        </p:txBody>
      </p:sp>
      <p:sp>
        <p:nvSpPr>
          <p:cNvPr id="82947" name="Rectangle 7">
            <a:extLst>
              <a:ext uri="{FF2B5EF4-FFF2-40B4-BE49-F238E27FC236}">
                <a16:creationId xmlns:a16="http://schemas.microsoft.com/office/drawing/2014/main" id="{331DEAEE-ECDA-4C9A-85EA-F8727E884995}"/>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46DACFC6-9561-4899-A68B-8AA3FEB91556}" type="slidenum">
              <a:rPr lang="en-US" altLang="en-US" sz="1200">
                <a:latin typeface="Tahoma" panose="020B0604030504040204" pitchFamily="34" charset="0"/>
                <a:cs typeface="Arial" panose="020B0604020202020204" pitchFamily="34" charset="0"/>
              </a:rPr>
              <a:pPr algn="r" eaLnBrk="1" hangingPunct="1"/>
              <a:t>36</a:t>
            </a:fld>
            <a:endParaRPr lang="en-US" altLang="en-US" sz="1200">
              <a:latin typeface="Tahoma" panose="020B0604030504040204" pitchFamily="34" charset="0"/>
              <a:cs typeface="Arial" panose="020B0604020202020204" pitchFamily="34" charset="0"/>
            </a:endParaRPr>
          </a:p>
        </p:txBody>
      </p:sp>
      <p:sp>
        <p:nvSpPr>
          <p:cNvPr id="82948" name="Rectangle 2">
            <a:extLst>
              <a:ext uri="{FF2B5EF4-FFF2-40B4-BE49-F238E27FC236}">
                <a16:creationId xmlns:a16="http://schemas.microsoft.com/office/drawing/2014/main" id="{C2DA3B02-E7F4-4B6B-B5BB-D4D7BCCA764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3">
            <a:extLst>
              <a:ext uri="{FF2B5EF4-FFF2-40B4-BE49-F238E27FC236}">
                <a16:creationId xmlns:a16="http://schemas.microsoft.com/office/drawing/2014/main" id="{CFBCF4D4-09FF-4FFB-A154-985E0DEDF1F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82950" name="Header Placeholder 1">
            <a:extLst>
              <a:ext uri="{FF2B5EF4-FFF2-40B4-BE49-F238E27FC236}">
                <a16:creationId xmlns:a16="http://schemas.microsoft.com/office/drawing/2014/main" id="{27E66627-8755-447B-A8F8-44C020A23B1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DC69ED74-8A06-4A0D-95ED-B35E3ADDB6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97C76A65-C9CF-4B01-A3A1-E2ED7FB9350F}" type="slidenum">
              <a:rPr lang="en-US" altLang="en-US">
                <a:latin typeface="Calibri" panose="020F0502020204030204" pitchFamily="34" charset="0"/>
              </a:rPr>
              <a:pPr fontAlgn="base">
                <a:spcBef>
                  <a:spcPct val="0"/>
                </a:spcBef>
                <a:spcAft>
                  <a:spcPct val="0"/>
                </a:spcAft>
              </a:pPr>
              <a:t>37</a:t>
            </a:fld>
            <a:endParaRPr lang="en-US" altLang="en-US">
              <a:latin typeface="Calibri" panose="020F0502020204030204" pitchFamily="34" charset="0"/>
            </a:endParaRPr>
          </a:p>
        </p:txBody>
      </p:sp>
      <p:sp>
        <p:nvSpPr>
          <p:cNvPr id="84995" name="Rectangle 7">
            <a:extLst>
              <a:ext uri="{FF2B5EF4-FFF2-40B4-BE49-F238E27FC236}">
                <a16:creationId xmlns:a16="http://schemas.microsoft.com/office/drawing/2014/main" id="{B45243FF-E355-41C0-BD32-83BB6790C4E0}"/>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BB49BB1B-B3AB-4A34-BC3A-CB557906D574}" type="slidenum">
              <a:rPr lang="en-US" altLang="en-US" sz="1200">
                <a:latin typeface="Tahoma" panose="020B0604030504040204" pitchFamily="34" charset="0"/>
                <a:cs typeface="Arial" panose="020B0604020202020204" pitchFamily="34" charset="0"/>
              </a:rPr>
              <a:pPr algn="r" eaLnBrk="1" hangingPunct="1"/>
              <a:t>37</a:t>
            </a:fld>
            <a:endParaRPr lang="en-US" altLang="en-US" sz="1200">
              <a:latin typeface="Tahoma" panose="020B0604030504040204" pitchFamily="34" charset="0"/>
              <a:cs typeface="Arial" panose="020B0604020202020204" pitchFamily="34" charset="0"/>
            </a:endParaRPr>
          </a:p>
        </p:txBody>
      </p:sp>
      <p:sp>
        <p:nvSpPr>
          <p:cNvPr id="84996" name="Rectangle 2">
            <a:extLst>
              <a:ext uri="{FF2B5EF4-FFF2-40B4-BE49-F238E27FC236}">
                <a16:creationId xmlns:a16="http://schemas.microsoft.com/office/drawing/2014/main" id="{0BD8E626-B32B-4901-8CC4-1471C4180F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3">
            <a:extLst>
              <a:ext uri="{FF2B5EF4-FFF2-40B4-BE49-F238E27FC236}">
                <a16:creationId xmlns:a16="http://schemas.microsoft.com/office/drawing/2014/main" id="{937BE54E-555A-499F-99B8-C0EE7BE111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84998" name="Header Placeholder 1">
            <a:extLst>
              <a:ext uri="{FF2B5EF4-FFF2-40B4-BE49-F238E27FC236}">
                <a16:creationId xmlns:a16="http://schemas.microsoft.com/office/drawing/2014/main" id="{7A16DC3D-10FA-46F1-8D53-630F2B1724F0}"/>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4929A4F2-D108-471D-B897-420497DD681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875791B-C08E-4294-AFD4-F82AECC1F2D0}" type="slidenum">
              <a:rPr lang="en-US" altLang="en-US">
                <a:latin typeface="Calibri" panose="020F0502020204030204" pitchFamily="34" charset="0"/>
              </a:rPr>
              <a:pPr fontAlgn="base">
                <a:spcBef>
                  <a:spcPct val="0"/>
                </a:spcBef>
                <a:spcAft>
                  <a:spcPct val="0"/>
                </a:spcAft>
              </a:pPr>
              <a:t>38</a:t>
            </a:fld>
            <a:endParaRPr lang="en-US" altLang="en-US">
              <a:latin typeface="Calibri" panose="020F0502020204030204" pitchFamily="34" charset="0"/>
            </a:endParaRPr>
          </a:p>
        </p:txBody>
      </p:sp>
      <p:sp>
        <p:nvSpPr>
          <p:cNvPr id="87043" name="Rectangle 7">
            <a:extLst>
              <a:ext uri="{FF2B5EF4-FFF2-40B4-BE49-F238E27FC236}">
                <a16:creationId xmlns:a16="http://schemas.microsoft.com/office/drawing/2014/main" id="{3B6CE5F5-3769-46D2-95D4-71AB0B68BC77}"/>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74CA73DF-2D8D-40F3-B6FC-C165FA687D82}" type="slidenum">
              <a:rPr lang="en-US" altLang="en-US" sz="1200">
                <a:latin typeface="Tahoma" panose="020B0604030504040204" pitchFamily="34" charset="0"/>
                <a:cs typeface="Arial" panose="020B0604020202020204" pitchFamily="34" charset="0"/>
              </a:rPr>
              <a:pPr algn="r" eaLnBrk="1" hangingPunct="1"/>
              <a:t>38</a:t>
            </a:fld>
            <a:endParaRPr lang="en-US" altLang="en-US" sz="1200">
              <a:latin typeface="Tahoma" panose="020B0604030504040204" pitchFamily="34" charset="0"/>
              <a:cs typeface="Arial" panose="020B0604020202020204" pitchFamily="34" charset="0"/>
            </a:endParaRPr>
          </a:p>
        </p:txBody>
      </p:sp>
      <p:sp>
        <p:nvSpPr>
          <p:cNvPr id="87044" name="Rectangle 2">
            <a:extLst>
              <a:ext uri="{FF2B5EF4-FFF2-40B4-BE49-F238E27FC236}">
                <a16:creationId xmlns:a16="http://schemas.microsoft.com/office/drawing/2014/main" id="{25DEFFB7-BE1C-4DFF-B19F-E9C4A13E2E1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3">
            <a:extLst>
              <a:ext uri="{FF2B5EF4-FFF2-40B4-BE49-F238E27FC236}">
                <a16:creationId xmlns:a16="http://schemas.microsoft.com/office/drawing/2014/main" id="{76AB4C2E-4E86-4F2C-84C7-571A5785CFE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87046" name="Header Placeholder 1">
            <a:extLst>
              <a:ext uri="{FF2B5EF4-FFF2-40B4-BE49-F238E27FC236}">
                <a16:creationId xmlns:a16="http://schemas.microsoft.com/office/drawing/2014/main" id="{69623C54-DAD6-4BE0-B44E-B0B368F56633}"/>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0EFCF907-5699-47F1-BAF0-A8014E9827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0FB0843-34DA-4BDD-80C3-1C5F4F5CC5F5}" type="slidenum">
              <a:rPr lang="en-US" altLang="en-US">
                <a:latin typeface="Calibri" panose="020F0502020204030204" pitchFamily="34" charset="0"/>
              </a:rPr>
              <a:pPr fontAlgn="base">
                <a:spcBef>
                  <a:spcPct val="0"/>
                </a:spcBef>
                <a:spcAft>
                  <a:spcPct val="0"/>
                </a:spcAft>
              </a:pPr>
              <a:t>39</a:t>
            </a:fld>
            <a:endParaRPr lang="en-US" altLang="en-US">
              <a:latin typeface="Calibri" panose="020F0502020204030204" pitchFamily="34" charset="0"/>
            </a:endParaRPr>
          </a:p>
        </p:txBody>
      </p:sp>
      <p:sp>
        <p:nvSpPr>
          <p:cNvPr id="89091" name="Rectangle 7">
            <a:extLst>
              <a:ext uri="{FF2B5EF4-FFF2-40B4-BE49-F238E27FC236}">
                <a16:creationId xmlns:a16="http://schemas.microsoft.com/office/drawing/2014/main" id="{3282C189-774C-4804-A187-F7A7E7EC634C}"/>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5FD70482-8CA2-4C9E-9103-3C6EAE275CF5}" type="slidenum">
              <a:rPr lang="en-US" altLang="en-US" sz="1200">
                <a:latin typeface="Tahoma" panose="020B0604030504040204" pitchFamily="34" charset="0"/>
                <a:cs typeface="Arial" panose="020B0604020202020204" pitchFamily="34" charset="0"/>
              </a:rPr>
              <a:pPr algn="r" eaLnBrk="1" hangingPunct="1"/>
              <a:t>39</a:t>
            </a:fld>
            <a:endParaRPr lang="en-US" altLang="en-US" sz="1200">
              <a:latin typeface="Tahoma" panose="020B0604030504040204" pitchFamily="34" charset="0"/>
              <a:cs typeface="Arial" panose="020B0604020202020204" pitchFamily="34" charset="0"/>
            </a:endParaRPr>
          </a:p>
        </p:txBody>
      </p:sp>
      <p:sp>
        <p:nvSpPr>
          <p:cNvPr id="89092" name="Rectangle 2">
            <a:extLst>
              <a:ext uri="{FF2B5EF4-FFF2-40B4-BE49-F238E27FC236}">
                <a16:creationId xmlns:a16="http://schemas.microsoft.com/office/drawing/2014/main" id="{7B918C4B-25D6-4A66-BCEF-8ADF9A5C2EF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3">
            <a:extLst>
              <a:ext uri="{FF2B5EF4-FFF2-40B4-BE49-F238E27FC236}">
                <a16:creationId xmlns:a16="http://schemas.microsoft.com/office/drawing/2014/main" id="{4AA5CCB5-984B-48BD-93AE-6CBE8D8504D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89094" name="Header Placeholder 1">
            <a:extLst>
              <a:ext uri="{FF2B5EF4-FFF2-40B4-BE49-F238E27FC236}">
                <a16:creationId xmlns:a16="http://schemas.microsoft.com/office/drawing/2014/main" id="{AE019503-C942-4F0E-8158-EC535CBCDD7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F06A31B7-8685-495B-BAE0-4EFA5684CA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92F4F584-242A-49A0-ABDD-6361F111C125}" type="slidenum">
              <a:rPr lang="en-US" altLang="en-US">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
        <p:nvSpPr>
          <p:cNvPr id="17411" name="Rectangle 7">
            <a:extLst>
              <a:ext uri="{FF2B5EF4-FFF2-40B4-BE49-F238E27FC236}">
                <a16:creationId xmlns:a16="http://schemas.microsoft.com/office/drawing/2014/main" id="{AB1DA2CA-CF7C-43ED-A8B2-64F254532FD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333F16E4-1353-4F4C-8025-2ADB64749697}" type="slidenum">
              <a:rPr lang="en-US" altLang="en-US" sz="1200">
                <a:latin typeface="Tahoma" panose="020B0604030504040204" pitchFamily="34" charset="0"/>
                <a:cs typeface="Arial" panose="020B0604020202020204" pitchFamily="34" charset="0"/>
              </a:rPr>
              <a:pPr algn="r" eaLnBrk="1" hangingPunct="1"/>
              <a:t>4</a:t>
            </a:fld>
            <a:endParaRPr lang="en-US" altLang="en-US" sz="1200">
              <a:latin typeface="Tahoma" panose="020B0604030504040204" pitchFamily="34" charset="0"/>
              <a:cs typeface="Arial" panose="020B0604020202020204" pitchFamily="34" charset="0"/>
            </a:endParaRPr>
          </a:p>
        </p:txBody>
      </p:sp>
      <p:sp>
        <p:nvSpPr>
          <p:cNvPr id="17412" name="Rectangle 2">
            <a:extLst>
              <a:ext uri="{FF2B5EF4-FFF2-40B4-BE49-F238E27FC236}">
                <a16:creationId xmlns:a16="http://schemas.microsoft.com/office/drawing/2014/main" id="{40072425-1C1F-4B69-8F10-CF7BFBC22D2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3">
            <a:extLst>
              <a:ext uri="{FF2B5EF4-FFF2-40B4-BE49-F238E27FC236}">
                <a16:creationId xmlns:a16="http://schemas.microsoft.com/office/drawing/2014/main" id="{4B9A4844-8A98-4583-94EB-FC85E56B2BE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4" name="Header Placeholder 1">
            <a:extLst>
              <a:ext uri="{FF2B5EF4-FFF2-40B4-BE49-F238E27FC236}">
                <a16:creationId xmlns:a16="http://schemas.microsoft.com/office/drawing/2014/main" id="{1CF5F525-7294-4C81-AC6E-B8429F99FB7A}"/>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B9DF3CE3-5EC3-459D-A1AC-1AAE87BBB9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5BE741EF-40E9-4BA4-992F-00655683C640}" type="slidenum">
              <a:rPr lang="en-US" altLang="en-US">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
        <p:nvSpPr>
          <p:cNvPr id="19459" name="Rectangle 7">
            <a:extLst>
              <a:ext uri="{FF2B5EF4-FFF2-40B4-BE49-F238E27FC236}">
                <a16:creationId xmlns:a16="http://schemas.microsoft.com/office/drawing/2014/main" id="{2798EF24-2951-43F2-8344-4B1FAE284667}"/>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09F63954-A9D8-4EBA-A441-97DF6A76888A}" type="slidenum">
              <a:rPr lang="en-US" altLang="en-US" sz="1200">
                <a:latin typeface="Tahoma" panose="020B0604030504040204" pitchFamily="34" charset="0"/>
                <a:cs typeface="Arial" panose="020B0604020202020204" pitchFamily="34" charset="0"/>
              </a:rPr>
              <a:pPr algn="r" eaLnBrk="1" hangingPunct="1"/>
              <a:t>5</a:t>
            </a:fld>
            <a:endParaRPr lang="en-US" altLang="en-US" sz="1200">
              <a:latin typeface="Tahoma" panose="020B0604030504040204" pitchFamily="34" charset="0"/>
              <a:cs typeface="Arial" panose="020B0604020202020204" pitchFamily="34" charset="0"/>
            </a:endParaRPr>
          </a:p>
        </p:txBody>
      </p:sp>
      <p:sp>
        <p:nvSpPr>
          <p:cNvPr id="19460" name="Rectangle 2">
            <a:extLst>
              <a:ext uri="{FF2B5EF4-FFF2-40B4-BE49-F238E27FC236}">
                <a16:creationId xmlns:a16="http://schemas.microsoft.com/office/drawing/2014/main" id="{EE14750B-1370-4CBC-98F0-B5BB9BC912A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3">
            <a:extLst>
              <a:ext uri="{FF2B5EF4-FFF2-40B4-BE49-F238E27FC236}">
                <a16:creationId xmlns:a16="http://schemas.microsoft.com/office/drawing/2014/main" id="{E7CC4863-9B19-4173-910F-E5C2DCA2D65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62" name="Header Placeholder 1">
            <a:extLst>
              <a:ext uri="{FF2B5EF4-FFF2-40B4-BE49-F238E27FC236}">
                <a16:creationId xmlns:a16="http://schemas.microsoft.com/office/drawing/2014/main" id="{C63902B9-DA6B-4AF7-B160-6568400481EE}"/>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516F9632-DBB9-430F-A556-E05243CDCAF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7B0593C5-B268-4BD2-A5DF-98C421EA4464}" type="slidenum">
              <a:rPr lang="en-US" altLang="en-US">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
        <p:nvSpPr>
          <p:cNvPr id="21507" name="Rectangle 7">
            <a:extLst>
              <a:ext uri="{FF2B5EF4-FFF2-40B4-BE49-F238E27FC236}">
                <a16:creationId xmlns:a16="http://schemas.microsoft.com/office/drawing/2014/main" id="{646D61CB-99F0-44A6-AB80-2F6FD12FFAE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FC198916-BFC8-4E7C-8AAA-5833CCD5A348}" type="slidenum">
              <a:rPr lang="en-US" altLang="en-US" sz="1200">
                <a:latin typeface="Tahoma" panose="020B0604030504040204" pitchFamily="34" charset="0"/>
                <a:cs typeface="Arial" panose="020B0604020202020204" pitchFamily="34" charset="0"/>
              </a:rPr>
              <a:pPr algn="r" eaLnBrk="1" hangingPunct="1"/>
              <a:t>6</a:t>
            </a:fld>
            <a:endParaRPr lang="en-US" altLang="en-US" sz="1200">
              <a:latin typeface="Tahoma" panose="020B0604030504040204" pitchFamily="34" charset="0"/>
              <a:cs typeface="Arial" panose="020B0604020202020204" pitchFamily="34" charset="0"/>
            </a:endParaRPr>
          </a:p>
        </p:txBody>
      </p:sp>
      <p:sp>
        <p:nvSpPr>
          <p:cNvPr id="21508" name="Rectangle 2">
            <a:extLst>
              <a:ext uri="{FF2B5EF4-FFF2-40B4-BE49-F238E27FC236}">
                <a16:creationId xmlns:a16="http://schemas.microsoft.com/office/drawing/2014/main" id="{5F595915-A1A1-401B-9B1A-C09A773D3EA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a:extLst>
              <a:ext uri="{FF2B5EF4-FFF2-40B4-BE49-F238E27FC236}">
                <a16:creationId xmlns:a16="http://schemas.microsoft.com/office/drawing/2014/main" id="{7CEDBC1B-EEA1-4541-BF41-295E2EEAD7B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10" name="Header Placeholder 1">
            <a:extLst>
              <a:ext uri="{FF2B5EF4-FFF2-40B4-BE49-F238E27FC236}">
                <a16:creationId xmlns:a16="http://schemas.microsoft.com/office/drawing/2014/main" id="{4EB2D79E-F99B-4D52-91EE-12CDFAA5047C}"/>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09B9D4C1-B273-4E63-BB26-426A5469B0C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54CC320-8B89-40A5-B2DA-25BFD6753F6C}" type="slidenum">
              <a:rPr lang="en-US" altLang="en-US">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
        <p:nvSpPr>
          <p:cNvPr id="23555" name="Rectangle 7">
            <a:extLst>
              <a:ext uri="{FF2B5EF4-FFF2-40B4-BE49-F238E27FC236}">
                <a16:creationId xmlns:a16="http://schemas.microsoft.com/office/drawing/2014/main" id="{2288D0B3-4D96-48E4-A333-47E53AA719F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95CFB1E2-2972-4822-BED7-0005E9317AEC}" type="slidenum">
              <a:rPr lang="en-US" altLang="en-US" sz="1200">
                <a:latin typeface="Tahoma" panose="020B0604030504040204" pitchFamily="34" charset="0"/>
                <a:cs typeface="Arial" panose="020B0604020202020204" pitchFamily="34" charset="0"/>
              </a:rPr>
              <a:pPr algn="r" eaLnBrk="1" hangingPunct="1"/>
              <a:t>7</a:t>
            </a:fld>
            <a:endParaRPr lang="en-US" altLang="en-US" sz="1200">
              <a:latin typeface="Tahoma" panose="020B0604030504040204" pitchFamily="34" charset="0"/>
              <a:cs typeface="Arial" panose="020B0604020202020204" pitchFamily="34" charset="0"/>
            </a:endParaRPr>
          </a:p>
        </p:txBody>
      </p:sp>
      <p:sp>
        <p:nvSpPr>
          <p:cNvPr id="23556" name="Rectangle 2">
            <a:extLst>
              <a:ext uri="{FF2B5EF4-FFF2-40B4-BE49-F238E27FC236}">
                <a16:creationId xmlns:a16="http://schemas.microsoft.com/office/drawing/2014/main" id="{6BA9A006-09BD-4A27-96BC-B20FA85056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3">
            <a:extLst>
              <a:ext uri="{FF2B5EF4-FFF2-40B4-BE49-F238E27FC236}">
                <a16:creationId xmlns:a16="http://schemas.microsoft.com/office/drawing/2014/main" id="{7D7900D0-9A08-457C-8E30-FBBBCFFBCDF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8" name="Header Placeholder 1">
            <a:extLst>
              <a:ext uri="{FF2B5EF4-FFF2-40B4-BE49-F238E27FC236}">
                <a16:creationId xmlns:a16="http://schemas.microsoft.com/office/drawing/2014/main" id="{BD825958-40BB-470D-90AC-444A895005BD}"/>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BCE6E1AA-4F93-4718-8906-B86C00B4479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F6559C3-D8CC-489F-8854-D0E80B65F796}" type="slidenum">
              <a:rPr lang="en-US" altLang="en-US">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
        <p:nvSpPr>
          <p:cNvPr id="25603" name="Rectangle 7">
            <a:extLst>
              <a:ext uri="{FF2B5EF4-FFF2-40B4-BE49-F238E27FC236}">
                <a16:creationId xmlns:a16="http://schemas.microsoft.com/office/drawing/2014/main" id="{7C8E1419-2BE9-4BC2-A435-25DD2648F7C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5E39E83C-5D13-4B63-9F8F-2C6C570AB145}" type="slidenum">
              <a:rPr lang="en-US" altLang="en-US" sz="1200">
                <a:latin typeface="Tahoma" panose="020B0604030504040204" pitchFamily="34" charset="0"/>
                <a:cs typeface="Arial" panose="020B0604020202020204" pitchFamily="34" charset="0"/>
              </a:rPr>
              <a:pPr algn="r" eaLnBrk="1" hangingPunct="1"/>
              <a:t>8</a:t>
            </a:fld>
            <a:endParaRPr lang="en-US" altLang="en-US" sz="1200">
              <a:latin typeface="Tahoma" panose="020B0604030504040204" pitchFamily="34" charset="0"/>
              <a:cs typeface="Arial" panose="020B0604020202020204" pitchFamily="34" charset="0"/>
            </a:endParaRPr>
          </a:p>
        </p:txBody>
      </p:sp>
      <p:sp>
        <p:nvSpPr>
          <p:cNvPr id="25604" name="Rectangle 2">
            <a:extLst>
              <a:ext uri="{FF2B5EF4-FFF2-40B4-BE49-F238E27FC236}">
                <a16:creationId xmlns:a16="http://schemas.microsoft.com/office/drawing/2014/main" id="{AFD5F0F9-51AF-4BFE-8B79-976F064F35F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3">
            <a:extLst>
              <a:ext uri="{FF2B5EF4-FFF2-40B4-BE49-F238E27FC236}">
                <a16:creationId xmlns:a16="http://schemas.microsoft.com/office/drawing/2014/main" id="{CA6C6248-3856-4334-BAFC-D7D402355D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6" name="Header Placeholder 1">
            <a:extLst>
              <a:ext uri="{FF2B5EF4-FFF2-40B4-BE49-F238E27FC236}">
                <a16:creationId xmlns:a16="http://schemas.microsoft.com/office/drawing/2014/main" id="{B7239FC7-6CA7-4E28-8E92-E809139BE9B8}"/>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DE88EC3C-DFBF-43DA-BDEC-4EB45A1F62F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91F003D4-FE0D-470A-9156-1275A4D5E63D}" type="slidenum">
              <a:rPr lang="en-US" altLang="en-US">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
        <p:nvSpPr>
          <p:cNvPr id="27651" name="Rectangle 7">
            <a:extLst>
              <a:ext uri="{FF2B5EF4-FFF2-40B4-BE49-F238E27FC236}">
                <a16:creationId xmlns:a16="http://schemas.microsoft.com/office/drawing/2014/main" id="{6EFB1119-060A-40DA-B905-FCDC09EECF3C}"/>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algn="r" eaLnBrk="1" hangingPunct="1"/>
            <a:fld id="{3A8DB710-30C0-4F93-B106-58B4D25C7972}" type="slidenum">
              <a:rPr lang="en-US" altLang="en-US" sz="1200">
                <a:latin typeface="Tahoma" panose="020B0604030504040204" pitchFamily="34" charset="0"/>
                <a:cs typeface="Arial" panose="020B0604020202020204" pitchFamily="34" charset="0"/>
              </a:rPr>
              <a:pPr algn="r" eaLnBrk="1" hangingPunct="1"/>
              <a:t>9</a:t>
            </a:fld>
            <a:endParaRPr lang="en-US" altLang="en-US" sz="1200">
              <a:latin typeface="Tahoma" panose="020B0604030504040204" pitchFamily="34" charset="0"/>
              <a:cs typeface="Arial" panose="020B0604020202020204" pitchFamily="34" charset="0"/>
            </a:endParaRPr>
          </a:p>
        </p:txBody>
      </p:sp>
      <p:sp>
        <p:nvSpPr>
          <p:cNvPr id="27652" name="Rectangle 2">
            <a:extLst>
              <a:ext uri="{FF2B5EF4-FFF2-40B4-BE49-F238E27FC236}">
                <a16:creationId xmlns:a16="http://schemas.microsoft.com/office/drawing/2014/main" id="{9CC354E5-AB28-494A-BF56-6EE8C11F5A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3">
            <a:extLst>
              <a:ext uri="{FF2B5EF4-FFF2-40B4-BE49-F238E27FC236}">
                <a16:creationId xmlns:a16="http://schemas.microsoft.com/office/drawing/2014/main" id="{9B132258-3F0D-452C-A260-D8ED62233F2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4" name="Header Placeholder 1">
            <a:extLst>
              <a:ext uri="{FF2B5EF4-FFF2-40B4-BE49-F238E27FC236}">
                <a16:creationId xmlns:a16="http://schemas.microsoft.com/office/drawing/2014/main" id="{F942C743-B6EE-4B92-BF1F-863F318053B0}"/>
              </a:ext>
            </a:extLst>
          </p:cNvPr>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Chapter 5: Accountability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C1-HD-BTM.png">
            <a:extLst>
              <a:ext uri="{FF2B5EF4-FFF2-40B4-BE49-F238E27FC236}">
                <a16:creationId xmlns:a16="http://schemas.microsoft.com/office/drawing/2014/main" id="{6861A34E-A78D-4AC1-BF88-AE0989946B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71600" y="1803405"/>
            <a:ext cx="9448800" cy="1825096"/>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72DE777D-2197-40CD-B16E-FFF7716BA664}"/>
              </a:ext>
            </a:extLst>
          </p:cNvPr>
          <p:cNvSpPr>
            <a:spLocks noGrp="1"/>
          </p:cNvSpPr>
          <p:nvPr>
            <p:ph type="dt" sz="half" idx="10"/>
          </p:nvPr>
        </p:nvSpPr>
        <p:spPr>
          <a:xfrm>
            <a:off x="7908925" y="4314825"/>
            <a:ext cx="2911475" cy="374650"/>
          </a:xfrm>
        </p:spPr>
        <p:txBody>
          <a:bodyPr/>
          <a:lstStyle>
            <a:lvl1pPr>
              <a:defRPr/>
            </a:lvl1pPr>
          </a:lstStyle>
          <a:p>
            <a:pPr>
              <a:defRPr/>
            </a:pPr>
            <a:fld id="{7DEA8601-0B1A-4E02-9B96-5A5F2B520CDC}" type="datetime1">
              <a:rPr lang="en-US"/>
              <a:pPr>
                <a:defRPr/>
              </a:pPr>
              <a:t>5/17/2018</a:t>
            </a:fld>
            <a:endParaRPr lang="en-US"/>
          </a:p>
        </p:txBody>
      </p:sp>
      <p:sp>
        <p:nvSpPr>
          <p:cNvPr id="6" name="Footer Placeholder 4">
            <a:extLst>
              <a:ext uri="{FF2B5EF4-FFF2-40B4-BE49-F238E27FC236}">
                <a16:creationId xmlns:a16="http://schemas.microsoft.com/office/drawing/2014/main" id="{8BADF20C-19EF-48DB-AA28-A9F8E963B75B}"/>
              </a:ext>
            </a:extLst>
          </p:cNvPr>
          <p:cNvSpPr>
            <a:spLocks noGrp="1"/>
          </p:cNvSpPr>
          <p:nvPr>
            <p:ph type="ftr" sz="quarter" idx="11"/>
          </p:nvPr>
        </p:nvSpPr>
        <p:spPr>
          <a:xfrm>
            <a:off x="1371600" y="4324350"/>
            <a:ext cx="6400800" cy="365125"/>
          </a:xfrm>
        </p:spPr>
        <p:txBody>
          <a:bodyPr/>
          <a:lstStyle>
            <a:lvl1pPr>
              <a:defRPr/>
            </a:lvl1pPr>
          </a:lstStyle>
          <a:p>
            <a:pPr>
              <a:defRPr/>
            </a:pPr>
            <a:r>
              <a:rPr lang="en-US"/>
              <a:t>Chapter 5</a:t>
            </a:r>
          </a:p>
        </p:txBody>
      </p:sp>
      <p:sp>
        <p:nvSpPr>
          <p:cNvPr id="7" name="Slide Number Placeholder 5">
            <a:extLst>
              <a:ext uri="{FF2B5EF4-FFF2-40B4-BE49-F238E27FC236}">
                <a16:creationId xmlns:a16="http://schemas.microsoft.com/office/drawing/2014/main" id="{863BF2C0-F53B-442E-AF8C-075DE02A9E3C}"/>
              </a:ext>
            </a:extLst>
          </p:cNvPr>
          <p:cNvSpPr>
            <a:spLocks noGrp="1"/>
          </p:cNvSpPr>
          <p:nvPr>
            <p:ph type="sldNum" sz="quarter" idx="12"/>
          </p:nvPr>
        </p:nvSpPr>
        <p:spPr>
          <a:xfrm>
            <a:off x="8077200" y="1430338"/>
            <a:ext cx="2743200" cy="365125"/>
          </a:xfrm>
        </p:spPr>
        <p:txBody>
          <a:bodyPr/>
          <a:lstStyle>
            <a:lvl1pPr>
              <a:defRPr/>
            </a:lvl1pPr>
          </a:lstStyle>
          <a:p>
            <a:pPr>
              <a:defRPr/>
            </a:pPr>
            <a:fld id="{9A333132-CB6A-4572-BE41-B6E794C71111}" type="slidenum">
              <a:rPr lang="en-US"/>
              <a:pPr>
                <a:defRPr/>
              </a:pPr>
              <a:t>‹#›</a:t>
            </a:fld>
            <a:endParaRPr lang="en-US"/>
          </a:p>
        </p:txBody>
      </p:sp>
    </p:spTree>
    <p:extLst>
      <p:ext uri="{BB962C8B-B14F-4D97-AF65-F5344CB8AC3E}">
        <p14:creationId xmlns:p14="http://schemas.microsoft.com/office/powerpoint/2010/main" val="243904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4538B31E-6A27-4655-B3EF-DBE69C7DBA0D}"/>
              </a:ext>
            </a:extLst>
          </p:cNvPr>
          <p:cNvSpPr>
            <a:spLocks noGrp="1"/>
          </p:cNvSpPr>
          <p:nvPr>
            <p:ph type="dt" sz="half" idx="10"/>
          </p:nvPr>
        </p:nvSpPr>
        <p:spPr/>
        <p:txBody>
          <a:bodyPr/>
          <a:lstStyle>
            <a:lvl1pPr>
              <a:defRPr/>
            </a:lvl1pPr>
          </a:lstStyle>
          <a:p>
            <a:pPr>
              <a:defRPr/>
            </a:pPr>
            <a:fld id="{16F17E99-420C-4C2E-9F83-94A870825021}" type="datetime1">
              <a:rPr lang="en-US"/>
              <a:pPr>
                <a:defRPr/>
              </a:pPr>
              <a:t>5/17/2018</a:t>
            </a:fld>
            <a:endParaRPr lang="en-US"/>
          </a:p>
        </p:txBody>
      </p:sp>
      <p:sp>
        <p:nvSpPr>
          <p:cNvPr id="6" name="Footer Placeholder 4">
            <a:extLst>
              <a:ext uri="{FF2B5EF4-FFF2-40B4-BE49-F238E27FC236}">
                <a16:creationId xmlns:a16="http://schemas.microsoft.com/office/drawing/2014/main" id="{7FC65C25-AB01-4DDA-AD10-A5088D9CAAB7}"/>
              </a:ext>
            </a:extLst>
          </p:cNvPr>
          <p:cNvSpPr>
            <a:spLocks noGrp="1"/>
          </p:cNvSpPr>
          <p:nvPr>
            <p:ph type="ftr" sz="quarter" idx="11"/>
          </p:nvPr>
        </p:nvSpPr>
        <p:spPr/>
        <p:txBody>
          <a:bodyPr/>
          <a:lstStyle>
            <a:lvl1pPr>
              <a:defRPr/>
            </a:lvl1pPr>
          </a:lstStyle>
          <a:p>
            <a:pPr>
              <a:defRPr/>
            </a:pPr>
            <a:r>
              <a:rPr lang="en-US"/>
              <a:t>Chapter 5</a:t>
            </a:r>
          </a:p>
        </p:txBody>
      </p:sp>
      <p:sp>
        <p:nvSpPr>
          <p:cNvPr id="7" name="Slide Number Placeholder 5">
            <a:extLst>
              <a:ext uri="{FF2B5EF4-FFF2-40B4-BE49-F238E27FC236}">
                <a16:creationId xmlns:a16="http://schemas.microsoft.com/office/drawing/2014/main" id="{9D3F3B14-3000-4D61-B97B-3D867BE945C1}"/>
              </a:ext>
            </a:extLst>
          </p:cNvPr>
          <p:cNvSpPr>
            <a:spLocks noGrp="1"/>
          </p:cNvSpPr>
          <p:nvPr>
            <p:ph type="sldNum" sz="quarter" idx="12"/>
          </p:nvPr>
        </p:nvSpPr>
        <p:spPr/>
        <p:txBody>
          <a:bodyPr/>
          <a:lstStyle>
            <a:lvl1pPr>
              <a:defRPr/>
            </a:lvl1pPr>
          </a:lstStyle>
          <a:p>
            <a:pPr>
              <a:defRPr/>
            </a:pPr>
            <a:fld id="{00F9F19F-3090-4519-9811-4C654991613E}" type="slidenum">
              <a:rPr lang="en-US"/>
              <a:pPr>
                <a:defRPr/>
              </a:pPr>
              <a:t>‹#›</a:t>
            </a:fld>
            <a:endParaRPr lang="en-US"/>
          </a:p>
        </p:txBody>
      </p:sp>
    </p:spTree>
    <p:extLst>
      <p:ext uri="{BB962C8B-B14F-4D97-AF65-F5344CB8AC3E}">
        <p14:creationId xmlns:p14="http://schemas.microsoft.com/office/powerpoint/2010/main" val="299474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5" name="Picture 8" descr="C1-HD-BTM.png">
            <a:extLst>
              <a:ext uri="{FF2B5EF4-FFF2-40B4-BE49-F238E27FC236}">
                <a16:creationId xmlns:a16="http://schemas.microsoft.com/office/drawing/2014/main" id="{6DD81A2E-B4D7-43B0-954D-91A25C35D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753532"/>
            <a:ext cx="10820400" cy="2802467"/>
          </a:xfrm>
        </p:spPr>
        <p:txBody>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Date Placeholder 4">
            <a:extLst>
              <a:ext uri="{FF2B5EF4-FFF2-40B4-BE49-F238E27FC236}">
                <a16:creationId xmlns:a16="http://schemas.microsoft.com/office/drawing/2014/main" id="{191BAFF1-A059-4964-A16D-BEB62776FE07}"/>
              </a:ext>
            </a:extLst>
          </p:cNvPr>
          <p:cNvSpPr>
            <a:spLocks noGrp="1"/>
          </p:cNvSpPr>
          <p:nvPr>
            <p:ph type="dt" sz="half" idx="10"/>
          </p:nvPr>
        </p:nvSpPr>
        <p:spPr>
          <a:xfrm>
            <a:off x="7813675" y="381000"/>
            <a:ext cx="2911475" cy="365125"/>
          </a:xfrm>
        </p:spPr>
        <p:txBody>
          <a:bodyPr/>
          <a:lstStyle>
            <a:lvl1pPr algn="r">
              <a:defRPr smtClean="0"/>
            </a:lvl1pPr>
          </a:lstStyle>
          <a:p>
            <a:pPr>
              <a:defRPr/>
            </a:pPr>
            <a:fld id="{E3492BC1-0EEF-4FCB-9CC3-A2B44446704D}" type="datetime1">
              <a:rPr lang="en-US"/>
              <a:pPr>
                <a:defRPr/>
              </a:pPr>
              <a:t>5/17/2018</a:t>
            </a:fld>
            <a:endParaRPr lang="en-US"/>
          </a:p>
        </p:txBody>
      </p:sp>
      <p:sp>
        <p:nvSpPr>
          <p:cNvPr id="7" name="Footer Placeholder 5">
            <a:extLst>
              <a:ext uri="{FF2B5EF4-FFF2-40B4-BE49-F238E27FC236}">
                <a16:creationId xmlns:a16="http://schemas.microsoft.com/office/drawing/2014/main" id="{88FBA4C5-F13E-4CDB-BCA5-E1B177C85266}"/>
              </a:ext>
            </a:extLst>
          </p:cNvPr>
          <p:cNvSpPr>
            <a:spLocks noGrp="1"/>
          </p:cNvSpPr>
          <p:nvPr>
            <p:ph type="ftr" sz="quarter" idx="11"/>
          </p:nvPr>
        </p:nvSpPr>
        <p:spPr>
          <a:xfrm>
            <a:off x="685800" y="379413"/>
            <a:ext cx="6991350" cy="365125"/>
          </a:xfrm>
        </p:spPr>
        <p:txBody>
          <a:bodyPr/>
          <a:lstStyle>
            <a:lvl1pPr>
              <a:defRPr/>
            </a:lvl1pPr>
          </a:lstStyle>
          <a:p>
            <a:pPr>
              <a:defRPr/>
            </a:pPr>
            <a:r>
              <a:rPr lang="en-US"/>
              <a:t>Chapter 5</a:t>
            </a:r>
          </a:p>
        </p:txBody>
      </p:sp>
      <p:sp>
        <p:nvSpPr>
          <p:cNvPr id="8" name="Slide Number Placeholder 6">
            <a:extLst>
              <a:ext uri="{FF2B5EF4-FFF2-40B4-BE49-F238E27FC236}">
                <a16:creationId xmlns:a16="http://schemas.microsoft.com/office/drawing/2014/main" id="{8D22EC88-77A1-4029-AC6B-3E5E9F15D867}"/>
              </a:ext>
            </a:extLst>
          </p:cNvPr>
          <p:cNvSpPr>
            <a:spLocks noGrp="1"/>
          </p:cNvSpPr>
          <p:nvPr>
            <p:ph type="sldNum" sz="quarter" idx="12"/>
          </p:nvPr>
        </p:nvSpPr>
        <p:spPr>
          <a:xfrm>
            <a:off x="10861675" y="381000"/>
            <a:ext cx="644525" cy="365125"/>
          </a:xfrm>
        </p:spPr>
        <p:txBody>
          <a:bodyPr/>
          <a:lstStyle>
            <a:lvl1pPr>
              <a:defRPr/>
            </a:lvl1pPr>
          </a:lstStyle>
          <a:p>
            <a:pPr>
              <a:defRPr/>
            </a:pPr>
            <a:fld id="{692885E0-73F8-47FD-B7B4-1FB16C66CD06}" type="slidenum">
              <a:rPr lang="en-US"/>
              <a:pPr>
                <a:defRPr/>
              </a:pPr>
              <a:t>‹#›</a:t>
            </a:fld>
            <a:endParaRPr lang="en-US"/>
          </a:p>
        </p:txBody>
      </p:sp>
    </p:spTree>
    <p:extLst>
      <p:ext uri="{BB962C8B-B14F-4D97-AF65-F5344CB8AC3E}">
        <p14:creationId xmlns:p14="http://schemas.microsoft.com/office/powerpoint/2010/main" val="3352420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5" name="Picture 8" descr="C1-HD-BTM.png">
            <a:extLst>
              <a:ext uri="{FF2B5EF4-FFF2-40B4-BE49-F238E27FC236}">
                <a16:creationId xmlns:a16="http://schemas.microsoft.com/office/drawing/2014/main" id="{CC90F75F-5347-4C6C-A40D-6C7FBCA3856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C229C90F-685C-493C-94C1-02BA2E77E9E2}"/>
              </a:ext>
            </a:extLst>
          </p:cNvPr>
          <p:cNvSpPr txBox="1"/>
          <p:nvPr/>
        </p:nvSpPr>
        <p:spPr>
          <a:xfrm>
            <a:off x="476250" y="93345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7" name="TextBox 6">
            <a:extLst>
              <a:ext uri="{FF2B5EF4-FFF2-40B4-BE49-F238E27FC236}">
                <a16:creationId xmlns:a16="http://schemas.microsoft.com/office/drawing/2014/main" id="{0ED07BEF-0A89-42C1-88D8-A31295180877}"/>
              </a:ext>
            </a:extLst>
          </p:cNvPr>
          <p:cNvSpPr txBox="1"/>
          <p:nvPr/>
        </p:nvSpPr>
        <p:spPr>
          <a:xfrm>
            <a:off x="10983913" y="2701925"/>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024467" y="753533"/>
            <a:ext cx="10151533" cy="2604495"/>
          </a:xfrm>
        </p:spPr>
        <p:txBody>
          <a:bodyP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4">
            <a:extLst>
              <a:ext uri="{FF2B5EF4-FFF2-40B4-BE49-F238E27FC236}">
                <a16:creationId xmlns:a16="http://schemas.microsoft.com/office/drawing/2014/main" id="{6071AEEC-E2CF-4055-BB6A-B6F8FF285E81}"/>
              </a:ext>
            </a:extLst>
          </p:cNvPr>
          <p:cNvSpPr>
            <a:spLocks noGrp="1"/>
          </p:cNvSpPr>
          <p:nvPr>
            <p:ph type="dt" sz="half" idx="14"/>
          </p:nvPr>
        </p:nvSpPr>
        <p:spPr>
          <a:xfrm>
            <a:off x="7813675" y="381000"/>
            <a:ext cx="2911475" cy="365125"/>
          </a:xfrm>
        </p:spPr>
        <p:txBody>
          <a:bodyPr/>
          <a:lstStyle>
            <a:lvl1pPr algn="r">
              <a:defRPr smtClean="0"/>
            </a:lvl1pPr>
          </a:lstStyle>
          <a:p>
            <a:pPr>
              <a:defRPr/>
            </a:pPr>
            <a:fld id="{527C16E9-793F-48E6-9A11-47AAABB48823}" type="datetime1">
              <a:rPr lang="en-US"/>
              <a:pPr>
                <a:defRPr/>
              </a:pPr>
              <a:t>5/17/2018</a:t>
            </a:fld>
            <a:endParaRPr lang="en-US"/>
          </a:p>
        </p:txBody>
      </p:sp>
      <p:sp>
        <p:nvSpPr>
          <p:cNvPr id="9" name="Footer Placeholder 5">
            <a:extLst>
              <a:ext uri="{FF2B5EF4-FFF2-40B4-BE49-F238E27FC236}">
                <a16:creationId xmlns:a16="http://schemas.microsoft.com/office/drawing/2014/main" id="{4A0E80AF-D3A4-466E-8C52-3C06E2EB5868}"/>
              </a:ext>
            </a:extLst>
          </p:cNvPr>
          <p:cNvSpPr>
            <a:spLocks noGrp="1"/>
          </p:cNvSpPr>
          <p:nvPr>
            <p:ph type="ftr" sz="quarter" idx="15"/>
          </p:nvPr>
        </p:nvSpPr>
        <p:spPr>
          <a:xfrm>
            <a:off x="685800" y="379413"/>
            <a:ext cx="6991350" cy="365125"/>
          </a:xfrm>
        </p:spPr>
        <p:txBody>
          <a:bodyPr/>
          <a:lstStyle>
            <a:lvl1pPr>
              <a:defRPr/>
            </a:lvl1pPr>
          </a:lstStyle>
          <a:p>
            <a:pPr>
              <a:defRPr/>
            </a:pPr>
            <a:r>
              <a:rPr lang="en-US"/>
              <a:t>Chapter 5</a:t>
            </a:r>
          </a:p>
        </p:txBody>
      </p:sp>
      <p:sp>
        <p:nvSpPr>
          <p:cNvPr id="10" name="Slide Number Placeholder 6">
            <a:extLst>
              <a:ext uri="{FF2B5EF4-FFF2-40B4-BE49-F238E27FC236}">
                <a16:creationId xmlns:a16="http://schemas.microsoft.com/office/drawing/2014/main" id="{86AD980C-FA42-4148-A682-A05E5A2CB09B}"/>
              </a:ext>
            </a:extLst>
          </p:cNvPr>
          <p:cNvSpPr>
            <a:spLocks noGrp="1"/>
          </p:cNvSpPr>
          <p:nvPr>
            <p:ph type="sldNum" sz="quarter" idx="16"/>
          </p:nvPr>
        </p:nvSpPr>
        <p:spPr>
          <a:xfrm>
            <a:off x="10861675" y="381000"/>
            <a:ext cx="644525" cy="365125"/>
          </a:xfrm>
        </p:spPr>
        <p:txBody>
          <a:bodyPr/>
          <a:lstStyle>
            <a:lvl1pPr>
              <a:defRPr/>
            </a:lvl1pPr>
          </a:lstStyle>
          <a:p>
            <a:pPr>
              <a:defRPr/>
            </a:pPr>
            <a:fld id="{89E0C495-BF9D-4B8D-839A-38C9B08D3B87}" type="slidenum">
              <a:rPr lang="en-US"/>
              <a:pPr>
                <a:defRPr/>
              </a:pPr>
              <a:t>‹#›</a:t>
            </a:fld>
            <a:endParaRPr lang="en-US"/>
          </a:p>
        </p:txBody>
      </p:sp>
    </p:spTree>
    <p:extLst>
      <p:ext uri="{BB962C8B-B14F-4D97-AF65-F5344CB8AC3E}">
        <p14:creationId xmlns:p14="http://schemas.microsoft.com/office/powerpoint/2010/main" val="899451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5" name="Picture 8" descr="C1-HD-BTM.png">
            <a:extLst>
              <a:ext uri="{FF2B5EF4-FFF2-40B4-BE49-F238E27FC236}">
                <a16:creationId xmlns:a16="http://schemas.microsoft.com/office/drawing/2014/main" id="{81E0B3B3-D152-4D9C-9EE8-68F82BFF9D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Date Placeholder 4">
            <a:extLst>
              <a:ext uri="{FF2B5EF4-FFF2-40B4-BE49-F238E27FC236}">
                <a16:creationId xmlns:a16="http://schemas.microsoft.com/office/drawing/2014/main" id="{0A97191D-7488-4228-9DBD-0124B05D87A2}"/>
              </a:ext>
            </a:extLst>
          </p:cNvPr>
          <p:cNvSpPr>
            <a:spLocks noGrp="1"/>
          </p:cNvSpPr>
          <p:nvPr>
            <p:ph type="dt" sz="half" idx="10"/>
          </p:nvPr>
        </p:nvSpPr>
        <p:spPr>
          <a:xfrm>
            <a:off x="7813675" y="379413"/>
            <a:ext cx="2911475" cy="365125"/>
          </a:xfrm>
        </p:spPr>
        <p:txBody>
          <a:bodyPr/>
          <a:lstStyle>
            <a:lvl1pPr algn="r">
              <a:defRPr smtClean="0"/>
            </a:lvl1pPr>
          </a:lstStyle>
          <a:p>
            <a:pPr>
              <a:defRPr/>
            </a:pPr>
            <a:fld id="{200B7ACC-9DEB-4978-A697-D12BE483021E}" type="datetime1">
              <a:rPr lang="en-US"/>
              <a:pPr>
                <a:defRPr/>
              </a:pPr>
              <a:t>5/17/2018</a:t>
            </a:fld>
            <a:endParaRPr lang="en-US"/>
          </a:p>
        </p:txBody>
      </p:sp>
      <p:sp>
        <p:nvSpPr>
          <p:cNvPr id="7" name="Footer Placeholder 5">
            <a:extLst>
              <a:ext uri="{FF2B5EF4-FFF2-40B4-BE49-F238E27FC236}">
                <a16:creationId xmlns:a16="http://schemas.microsoft.com/office/drawing/2014/main" id="{3147612B-C095-4BC1-A8E5-99761F4AA02B}"/>
              </a:ext>
            </a:extLst>
          </p:cNvPr>
          <p:cNvSpPr>
            <a:spLocks noGrp="1"/>
          </p:cNvSpPr>
          <p:nvPr>
            <p:ph type="ftr" sz="quarter" idx="11"/>
          </p:nvPr>
        </p:nvSpPr>
        <p:spPr>
          <a:xfrm>
            <a:off x="685800" y="379413"/>
            <a:ext cx="6991350" cy="365125"/>
          </a:xfrm>
        </p:spPr>
        <p:txBody>
          <a:bodyPr/>
          <a:lstStyle>
            <a:lvl1pPr>
              <a:defRPr/>
            </a:lvl1pPr>
          </a:lstStyle>
          <a:p>
            <a:pPr>
              <a:defRPr/>
            </a:pPr>
            <a:r>
              <a:rPr lang="en-US"/>
              <a:t>Chapter 5</a:t>
            </a:r>
          </a:p>
        </p:txBody>
      </p:sp>
      <p:sp>
        <p:nvSpPr>
          <p:cNvPr id="8" name="Slide Number Placeholder 6">
            <a:extLst>
              <a:ext uri="{FF2B5EF4-FFF2-40B4-BE49-F238E27FC236}">
                <a16:creationId xmlns:a16="http://schemas.microsoft.com/office/drawing/2014/main" id="{E6E0B599-761C-4541-8290-D86867005BDF}"/>
              </a:ext>
            </a:extLst>
          </p:cNvPr>
          <p:cNvSpPr>
            <a:spLocks noGrp="1"/>
          </p:cNvSpPr>
          <p:nvPr>
            <p:ph type="sldNum" sz="quarter" idx="12"/>
          </p:nvPr>
        </p:nvSpPr>
        <p:spPr>
          <a:xfrm>
            <a:off x="10861675" y="381000"/>
            <a:ext cx="644525" cy="365125"/>
          </a:xfrm>
        </p:spPr>
        <p:txBody>
          <a:bodyPr/>
          <a:lstStyle>
            <a:lvl1pPr>
              <a:defRPr/>
            </a:lvl1pPr>
          </a:lstStyle>
          <a:p>
            <a:pPr>
              <a:defRPr/>
            </a:pPr>
            <a:fld id="{8CE352D9-79CB-4CD2-8EDD-2F73EBD9098E}" type="slidenum">
              <a:rPr lang="en-US"/>
              <a:pPr>
                <a:defRPr/>
              </a:pPr>
              <a:t>‹#›</a:t>
            </a:fld>
            <a:endParaRPr lang="en-US"/>
          </a:p>
        </p:txBody>
      </p:sp>
    </p:spTree>
    <p:extLst>
      <p:ext uri="{BB962C8B-B14F-4D97-AF65-F5344CB8AC3E}">
        <p14:creationId xmlns:p14="http://schemas.microsoft.com/office/powerpoint/2010/main" val="806432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Date Placeholder 3">
            <a:extLst>
              <a:ext uri="{FF2B5EF4-FFF2-40B4-BE49-F238E27FC236}">
                <a16:creationId xmlns:a16="http://schemas.microsoft.com/office/drawing/2014/main" id="{CA069853-CDA8-4E01-8BF3-4ED232D94519}"/>
              </a:ext>
            </a:extLst>
          </p:cNvPr>
          <p:cNvSpPr>
            <a:spLocks noGrp="1"/>
          </p:cNvSpPr>
          <p:nvPr>
            <p:ph type="dt" sz="half" idx="18"/>
          </p:nvPr>
        </p:nvSpPr>
        <p:spPr/>
        <p:txBody>
          <a:bodyPr/>
          <a:lstStyle>
            <a:lvl1pPr>
              <a:defRPr/>
            </a:lvl1pPr>
          </a:lstStyle>
          <a:p>
            <a:pPr>
              <a:defRPr/>
            </a:pPr>
            <a:fld id="{CED16F69-4E4B-4B02-9C8A-DF66D4D46F38}" type="datetime1">
              <a:rPr lang="en-US"/>
              <a:pPr>
                <a:defRPr/>
              </a:pPr>
              <a:t>5/17/2018</a:t>
            </a:fld>
            <a:endParaRPr lang="en-US"/>
          </a:p>
        </p:txBody>
      </p:sp>
      <p:sp>
        <p:nvSpPr>
          <p:cNvPr id="14" name="Footer Placeholder 4">
            <a:extLst>
              <a:ext uri="{FF2B5EF4-FFF2-40B4-BE49-F238E27FC236}">
                <a16:creationId xmlns:a16="http://schemas.microsoft.com/office/drawing/2014/main" id="{66C1E93F-03E6-4419-88C8-D7A631E62DA7}"/>
              </a:ext>
            </a:extLst>
          </p:cNvPr>
          <p:cNvSpPr>
            <a:spLocks noGrp="1"/>
          </p:cNvSpPr>
          <p:nvPr>
            <p:ph type="ftr" sz="quarter" idx="19"/>
          </p:nvPr>
        </p:nvSpPr>
        <p:spPr/>
        <p:txBody>
          <a:bodyPr/>
          <a:lstStyle>
            <a:lvl1pPr>
              <a:defRPr/>
            </a:lvl1pPr>
          </a:lstStyle>
          <a:p>
            <a:pPr>
              <a:defRPr/>
            </a:pPr>
            <a:r>
              <a:rPr lang="en-US"/>
              <a:t>Chapter 5</a:t>
            </a:r>
          </a:p>
        </p:txBody>
      </p:sp>
      <p:sp>
        <p:nvSpPr>
          <p:cNvPr id="16" name="Slide Number Placeholder 5">
            <a:extLst>
              <a:ext uri="{FF2B5EF4-FFF2-40B4-BE49-F238E27FC236}">
                <a16:creationId xmlns:a16="http://schemas.microsoft.com/office/drawing/2014/main" id="{B6F92D37-3B05-4ADD-AC07-17C371C792CB}"/>
              </a:ext>
            </a:extLst>
          </p:cNvPr>
          <p:cNvSpPr>
            <a:spLocks noGrp="1"/>
          </p:cNvSpPr>
          <p:nvPr>
            <p:ph type="sldNum" sz="quarter" idx="20"/>
          </p:nvPr>
        </p:nvSpPr>
        <p:spPr/>
        <p:txBody>
          <a:bodyPr/>
          <a:lstStyle>
            <a:lvl1pPr>
              <a:defRPr/>
            </a:lvl1pPr>
          </a:lstStyle>
          <a:p>
            <a:pPr>
              <a:defRPr/>
            </a:pPr>
            <a:fld id="{E47FD3BB-58B2-431E-A0DA-7DB76028B280}" type="slidenum">
              <a:rPr lang="en-US"/>
              <a:pPr>
                <a:defRPr/>
              </a:pPr>
              <a:t>‹#›</a:t>
            </a:fld>
            <a:endParaRPr lang="en-US"/>
          </a:p>
        </p:txBody>
      </p:sp>
    </p:spTree>
    <p:extLst>
      <p:ext uri="{BB962C8B-B14F-4D97-AF65-F5344CB8AC3E}">
        <p14:creationId xmlns:p14="http://schemas.microsoft.com/office/powerpoint/2010/main" val="823685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688618" y="4873764"/>
            <a:ext cx="3451582" cy="1344921"/>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4374264" y="4873763"/>
            <a:ext cx="3448935" cy="1344921"/>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8049731" y="4873761"/>
            <a:ext cx="3452445" cy="1344921"/>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3">
            <a:extLst>
              <a:ext uri="{FF2B5EF4-FFF2-40B4-BE49-F238E27FC236}">
                <a16:creationId xmlns:a16="http://schemas.microsoft.com/office/drawing/2014/main" id="{62B35A5B-3D09-40BD-8859-6EFFA29E4845}"/>
              </a:ext>
            </a:extLst>
          </p:cNvPr>
          <p:cNvSpPr>
            <a:spLocks noGrp="1"/>
          </p:cNvSpPr>
          <p:nvPr>
            <p:ph type="dt" sz="half" idx="23"/>
          </p:nvPr>
        </p:nvSpPr>
        <p:spPr/>
        <p:txBody>
          <a:bodyPr/>
          <a:lstStyle>
            <a:lvl1pPr>
              <a:defRPr/>
            </a:lvl1pPr>
          </a:lstStyle>
          <a:p>
            <a:pPr>
              <a:defRPr/>
            </a:pPr>
            <a:fld id="{717A9945-2967-4521-BE86-E5507DF4C3CC}" type="datetime1">
              <a:rPr lang="en-US"/>
              <a:pPr>
                <a:defRPr/>
              </a:pPr>
              <a:t>5/17/2018</a:t>
            </a:fld>
            <a:endParaRPr lang="en-US"/>
          </a:p>
        </p:txBody>
      </p:sp>
      <p:sp>
        <p:nvSpPr>
          <p:cNvPr id="13" name="Footer Placeholder 4">
            <a:extLst>
              <a:ext uri="{FF2B5EF4-FFF2-40B4-BE49-F238E27FC236}">
                <a16:creationId xmlns:a16="http://schemas.microsoft.com/office/drawing/2014/main" id="{6F28D4F4-3944-46CE-BB02-63E06C683459}"/>
              </a:ext>
            </a:extLst>
          </p:cNvPr>
          <p:cNvSpPr>
            <a:spLocks noGrp="1"/>
          </p:cNvSpPr>
          <p:nvPr>
            <p:ph type="ftr" sz="quarter" idx="24"/>
          </p:nvPr>
        </p:nvSpPr>
        <p:spPr/>
        <p:txBody>
          <a:bodyPr/>
          <a:lstStyle>
            <a:lvl1pPr>
              <a:defRPr/>
            </a:lvl1pPr>
          </a:lstStyle>
          <a:p>
            <a:pPr>
              <a:defRPr/>
            </a:pPr>
            <a:r>
              <a:rPr lang="en-US"/>
              <a:t>Chapter 5</a:t>
            </a:r>
          </a:p>
        </p:txBody>
      </p:sp>
      <p:sp>
        <p:nvSpPr>
          <p:cNvPr id="14" name="Slide Number Placeholder 5">
            <a:extLst>
              <a:ext uri="{FF2B5EF4-FFF2-40B4-BE49-F238E27FC236}">
                <a16:creationId xmlns:a16="http://schemas.microsoft.com/office/drawing/2014/main" id="{B1F95118-70D7-4963-B953-0BC0B0EC6956}"/>
              </a:ext>
            </a:extLst>
          </p:cNvPr>
          <p:cNvSpPr>
            <a:spLocks noGrp="1"/>
          </p:cNvSpPr>
          <p:nvPr>
            <p:ph type="sldNum" sz="quarter" idx="25"/>
          </p:nvPr>
        </p:nvSpPr>
        <p:spPr/>
        <p:txBody>
          <a:bodyPr/>
          <a:lstStyle>
            <a:lvl1pPr>
              <a:defRPr/>
            </a:lvl1pPr>
          </a:lstStyle>
          <a:p>
            <a:pPr>
              <a:defRPr/>
            </a:pPr>
            <a:fld id="{D32135A5-8CC0-45B3-8046-C9F480E7D883}" type="slidenum">
              <a:rPr lang="en-US"/>
              <a:pPr>
                <a:defRPr/>
              </a:pPr>
              <a:t>‹#›</a:t>
            </a:fld>
            <a:endParaRPr lang="en-US"/>
          </a:p>
        </p:txBody>
      </p:sp>
    </p:spTree>
    <p:extLst>
      <p:ext uri="{BB962C8B-B14F-4D97-AF65-F5344CB8AC3E}">
        <p14:creationId xmlns:p14="http://schemas.microsoft.com/office/powerpoint/2010/main" val="1976985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91E0E9E-AB97-4FD0-8EF2-717E5F8E54EC}"/>
              </a:ext>
            </a:extLst>
          </p:cNvPr>
          <p:cNvSpPr>
            <a:spLocks noGrp="1"/>
          </p:cNvSpPr>
          <p:nvPr>
            <p:ph type="dt" sz="half" idx="10"/>
          </p:nvPr>
        </p:nvSpPr>
        <p:spPr/>
        <p:txBody>
          <a:bodyPr/>
          <a:lstStyle>
            <a:lvl1pPr>
              <a:defRPr/>
            </a:lvl1pPr>
          </a:lstStyle>
          <a:p>
            <a:pPr>
              <a:defRPr/>
            </a:pPr>
            <a:fld id="{0409B8D3-AA10-44E7-8BAF-65615CB48C74}" type="datetime1">
              <a:rPr lang="en-US"/>
              <a:pPr>
                <a:defRPr/>
              </a:pPr>
              <a:t>5/17/2018</a:t>
            </a:fld>
            <a:endParaRPr lang="en-US"/>
          </a:p>
        </p:txBody>
      </p:sp>
      <p:sp>
        <p:nvSpPr>
          <p:cNvPr id="5" name="Footer Placeholder 4">
            <a:extLst>
              <a:ext uri="{FF2B5EF4-FFF2-40B4-BE49-F238E27FC236}">
                <a16:creationId xmlns:a16="http://schemas.microsoft.com/office/drawing/2014/main" id="{5478CB8E-3A50-4FDA-BA25-364663BE6701}"/>
              </a:ext>
            </a:extLst>
          </p:cNvPr>
          <p:cNvSpPr>
            <a:spLocks noGrp="1"/>
          </p:cNvSpPr>
          <p:nvPr>
            <p:ph type="ftr" sz="quarter" idx="11"/>
          </p:nvPr>
        </p:nvSpPr>
        <p:spPr/>
        <p:txBody>
          <a:bodyPr/>
          <a:lstStyle>
            <a:lvl1pPr>
              <a:defRPr/>
            </a:lvl1pPr>
          </a:lstStyle>
          <a:p>
            <a:pPr>
              <a:defRPr/>
            </a:pPr>
            <a:r>
              <a:rPr lang="en-US"/>
              <a:t>Chapter 5</a:t>
            </a:r>
          </a:p>
        </p:txBody>
      </p:sp>
      <p:sp>
        <p:nvSpPr>
          <p:cNvPr id="6" name="Slide Number Placeholder 5">
            <a:extLst>
              <a:ext uri="{FF2B5EF4-FFF2-40B4-BE49-F238E27FC236}">
                <a16:creationId xmlns:a16="http://schemas.microsoft.com/office/drawing/2014/main" id="{FB99B989-F0CD-48DF-B742-5F6C7593C5B8}"/>
              </a:ext>
            </a:extLst>
          </p:cNvPr>
          <p:cNvSpPr>
            <a:spLocks noGrp="1"/>
          </p:cNvSpPr>
          <p:nvPr>
            <p:ph type="sldNum" sz="quarter" idx="12"/>
          </p:nvPr>
        </p:nvSpPr>
        <p:spPr/>
        <p:txBody>
          <a:bodyPr/>
          <a:lstStyle>
            <a:lvl1pPr>
              <a:defRPr/>
            </a:lvl1pPr>
          </a:lstStyle>
          <a:p>
            <a:pPr>
              <a:defRPr/>
            </a:pPr>
            <a:fld id="{03EA7F1A-EDCA-43D0-AAB7-DC0B2BF8771B}" type="slidenum">
              <a:rPr lang="en-US"/>
              <a:pPr>
                <a:defRPr/>
              </a:pPr>
              <a:t>‹#›</a:t>
            </a:fld>
            <a:endParaRPr lang="en-US"/>
          </a:p>
        </p:txBody>
      </p:sp>
    </p:spTree>
    <p:extLst>
      <p:ext uri="{BB962C8B-B14F-4D97-AF65-F5344CB8AC3E}">
        <p14:creationId xmlns:p14="http://schemas.microsoft.com/office/powerpoint/2010/main" val="2526190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8" descr="C1-HD-BTM.png">
            <a:extLst>
              <a:ext uri="{FF2B5EF4-FFF2-40B4-BE49-F238E27FC236}">
                <a16:creationId xmlns:a16="http://schemas.microsoft.com/office/drawing/2014/main" id="{52ED41D6-85F4-42D6-B3D3-4F4B84DB95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5F374A9-900D-4294-9E16-500CA7255345}"/>
              </a:ext>
            </a:extLst>
          </p:cNvPr>
          <p:cNvSpPr>
            <a:spLocks noGrp="1"/>
          </p:cNvSpPr>
          <p:nvPr>
            <p:ph type="dt" sz="half" idx="10"/>
          </p:nvPr>
        </p:nvSpPr>
        <p:spPr>
          <a:xfrm>
            <a:off x="7813675" y="379413"/>
            <a:ext cx="2911475" cy="365125"/>
          </a:xfrm>
        </p:spPr>
        <p:txBody>
          <a:bodyPr/>
          <a:lstStyle>
            <a:lvl1pPr algn="r">
              <a:defRPr smtClean="0"/>
            </a:lvl1pPr>
          </a:lstStyle>
          <a:p>
            <a:pPr>
              <a:defRPr/>
            </a:pPr>
            <a:fld id="{BF5BB956-CCD2-4D71-8E42-2E9E59C8389C}" type="datetime1">
              <a:rPr lang="en-US"/>
              <a:pPr>
                <a:defRPr/>
              </a:pPr>
              <a:t>5/17/2018</a:t>
            </a:fld>
            <a:endParaRPr lang="en-US"/>
          </a:p>
        </p:txBody>
      </p:sp>
      <p:sp>
        <p:nvSpPr>
          <p:cNvPr id="6" name="Footer Placeholder 4">
            <a:extLst>
              <a:ext uri="{FF2B5EF4-FFF2-40B4-BE49-F238E27FC236}">
                <a16:creationId xmlns:a16="http://schemas.microsoft.com/office/drawing/2014/main" id="{6F4BC6CD-6D85-41FD-AAF8-888F31F04525}"/>
              </a:ext>
            </a:extLst>
          </p:cNvPr>
          <p:cNvSpPr>
            <a:spLocks noGrp="1"/>
          </p:cNvSpPr>
          <p:nvPr>
            <p:ph type="ftr" sz="quarter" idx="11"/>
          </p:nvPr>
        </p:nvSpPr>
        <p:spPr>
          <a:xfrm>
            <a:off x="685800" y="381000"/>
            <a:ext cx="6991350" cy="365125"/>
          </a:xfrm>
        </p:spPr>
        <p:txBody>
          <a:bodyPr/>
          <a:lstStyle>
            <a:lvl1pPr>
              <a:defRPr/>
            </a:lvl1pPr>
          </a:lstStyle>
          <a:p>
            <a:pPr>
              <a:defRPr/>
            </a:pPr>
            <a:r>
              <a:rPr lang="en-US"/>
              <a:t>Chapter 5</a:t>
            </a:r>
          </a:p>
        </p:txBody>
      </p:sp>
      <p:sp>
        <p:nvSpPr>
          <p:cNvPr id="7" name="Slide Number Placeholder 5">
            <a:extLst>
              <a:ext uri="{FF2B5EF4-FFF2-40B4-BE49-F238E27FC236}">
                <a16:creationId xmlns:a16="http://schemas.microsoft.com/office/drawing/2014/main" id="{986A9A9C-A763-4680-A6E3-DBF4ED066DCC}"/>
              </a:ext>
            </a:extLst>
          </p:cNvPr>
          <p:cNvSpPr>
            <a:spLocks noGrp="1"/>
          </p:cNvSpPr>
          <p:nvPr>
            <p:ph type="sldNum" sz="quarter" idx="12"/>
          </p:nvPr>
        </p:nvSpPr>
        <p:spPr>
          <a:xfrm>
            <a:off x="10861675" y="381000"/>
            <a:ext cx="644525" cy="365125"/>
          </a:xfrm>
        </p:spPr>
        <p:txBody>
          <a:bodyPr/>
          <a:lstStyle>
            <a:lvl1pPr>
              <a:defRPr/>
            </a:lvl1pPr>
          </a:lstStyle>
          <a:p>
            <a:pPr>
              <a:defRPr/>
            </a:pPr>
            <a:fld id="{7CA55118-08F6-4293-8653-1931E000407A}" type="slidenum">
              <a:rPr lang="en-US"/>
              <a:pPr>
                <a:defRPr/>
              </a:pPr>
              <a:t>‹#›</a:t>
            </a:fld>
            <a:endParaRPr lang="en-US"/>
          </a:p>
        </p:txBody>
      </p:sp>
    </p:spTree>
    <p:extLst>
      <p:ext uri="{BB962C8B-B14F-4D97-AF65-F5344CB8AC3E}">
        <p14:creationId xmlns:p14="http://schemas.microsoft.com/office/powerpoint/2010/main" val="114327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890F7B-F687-4180-82D8-49A66EB82D8C}"/>
              </a:ext>
            </a:extLst>
          </p:cNvPr>
          <p:cNvSpPr>
            <a:spLocks noGrp="1"/>
          </p:cNvSpPr>
          <p:nvPr>
            <p:ph type="dt" sz="half" idx="10"/>
          </p:nvPr>
        </p:nvSpPr>
        <p:spPr/>
        <p:txBody>
          <a:bodyPr/>
          <a:lstStyle>
            <a:lvl1pPr>
              <a:defRPr/>
            </a:lvl1pPr>
          </a:lstStyle>
          <a:p>
            <a:pPr>
              <a:defRPr/>
            </a:pPr>
            <a:fld id="{28616BC9-5A64-4233-A640-982D8979B275}" type="datetime1">
              <a:rPr lang="en-US"/>
              <a:pPr>
                <a:defRPr/>
              </a:pPr>
              <a:t>5/17/2018</a:t>
            </a:fld>
            <a:endParaRPr lang="en-US"/>
          </a:p>
        </p:txBody>
      </p:sp>
      <p:sp>
        <p:nvSpPr>
          <p:cNvPr id="5" name="Footer Placeholder 4">
            <a:extLst>
              <a:ext uri="{FF2B5EF4-FFF2-40B4-BE49-F238E27FC236}">
                <a16:creationId xmlns:a16="http://schemas.microsoft.com/office/drawing/2014/main" id="{A3CFDCD0-11DA-4712-B53D-85C60A324517}"/>
              </a:ext>
            </a:extLst>
          </p:cNvPr>
          <p:cNvSpPr>
            <a:spLocks noGrp="1"/>
          </p:cNvSpPr>
          <p:nvPr>
            <p:ph type="ftr" sz="quarter" idx="11"/>
          </p:nvPr>
        </p:nvSpPr>
        <p:spPr/>
        <p:txBody>
          <a:bodyPr/>
          <a:lstStyle>
            <a:lvl1pPr>
              <a:defRPr/>
            </a:lvl1pPr>
          </a:lstStyle>
          <a:p>
            <a:pPr>
              <a:defRPr/>
            </a:pPr>
            <a:r>
              <a:rPr lang="en-US"/>
              <a:t>Chapter 5</a:t>
            </a:r>
          </a:p>
        </p:txBody>
      </p:sp>
      <p:sp>
        <p:nvSpPr>
          <p:cNvPr id="6" name="Slide Number Placeholder 5">
            <a:extLst>
              <a:ext uri="{FF2B5EF4-FFF2-40B4-BE49-F238E27FC236}">
                <a16:creationId xmlns:a16="http://schemas.microsoft.com/office/drawing/2014/main" id="{9DA78C29-1833-448C-B392-FE9DE479697D}"/>
              </a:ext>
            </a:extLst>
          </p:cNvPr>
          <p:cNvSpPr>
            <a:spLocks noGrp="1"/>
          </p:cNvSpPr>
          <p:nvPr>
            <p:ph type="sldNum" sz="quarter" idx="12"/>
          </p:nvPr>
        </p:nvSpPr>
        <p:spPr/>
        <p:txBody>
          <a:bodyPr/>
          <a:lstStyle>
            <a:lvl1pPr>
              <a:defRPr/>
            </a:lvl1pPr>
          </a:lstStyle>
          <a:p>
            <a:pPr>
              <a:defRPr/>
            </a:pPr>
            <a:fld id="{67ADA41A-FE5E-4CD1-83CD-1C7F7B099279}" type="slidenum">
              <a:rPr lang="en-US"/>
              <a:pPr>
                <a:defRPr/>
              </a:pPr>
              <a:t>‹#›</a:t>
            </a:fld>
            <a:endParaRPr lang="en-US"/>
          </a:p>
        </p:txBody>
      </p:sp>
    </p:spTree>
    <p:extLst>
      <p:ext uri="{BB962C8B-B14F-4D97-AF65-F5344CB8AC3E}">
        <p14:creationId xmlns:p14="http://schemas.microsoft.com/office/powerpoint/2010/main" val="3947732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8" descr="C1-HD-BTM.png">
            <a:extLst>
              <a:ext uri="{FF2B5EF4-FFF2-40B4-BE49-F238E27FC236}">
                <a16:creationId xmlns:a16="http://schemas.microsoft.com/office/drawing/2014/main" id="{B9122075-7F57-4703-AB10-A1DF9CAC1F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375150"/>
            <a:ext cx="12192000"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753533"/>
            <a:ext cx="10820399" cy="2801935"/>
          </a:xfrm>
        </p:spPr>
        <p:txBody>
          <a:bodyPr anchor="b"/>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01BBC8EC-846A-46E0-9ED8-589806EB1DF9}"/>
              </a:ext>
            </a:extLst>
          </p:cNvPr>
          <p:cNvSpPr>
            <a:spLocks noGrp="1"/>
          </p:cNvSpPr>
          <p:nvPr>
            <p:ph type="dt" sz="half" idx="10"/>
          </p:nvPr>
        </p:nvSpPr>
        <p:spPr>
          <a:xfrm>
            <a:off x="7813675" y="381000"/>
            <a:ext cx="2911475" cy="365125"/>
          </a:xfrm>
        </p:spPr>
        <p:txBody>
          <a:bodyPr/>
          <a:lstStyle>
            <a:lvl1pPr algn="r">
              <a:defRPr smtClean="0"/>
            </a:lvl1pPr>
          </a:lstStyle>
          <a:p>
            <a:pPr>
              <a:defRPr/>
            </a:pPr>
            <a:fld id="{24F1A6F6-F9C8-4871-AEDA-A2DE0E802EE8}" type="datetime1">
              <a:rPr lang="en-US"/>
              <a:pPr>
                <a:defRPr/>
              </a:pPr>
              <a:t>5/17/2018</a:t>
            </a:fld>
            <a:endParaRPr lang="en-US"/>
          </a:p>
        </p:txBody>
      </p:sp>
      <p:sp>
        <p:nvSpPr>
          <p:cNvPr id="6" name="Footer Placeholder 4">
            <a:extLst>
              <a:ext uri="{FF2B5EF4-FFF2-40B4-BE49-F238E27FC236}">
                <a16:creationId xmlns:a16="http://schemas.microsoft.com/office/drawing/2014/main" id="{9B0FD8AD-19E1-4018-8409-6C43EEC58A9D}"/>
              </a:ext>
            </a:extLst>
          </p:cNvPr>
          <p:cNvSpPr>
            <a:spLocks noGrp="1"/>
          </p:cNvSpPr>
          <p:nvPr>
            <p:ph type="ftr" sz="quarter" idx="11"/>
          </p:nvPr>
        </p:nvSpPr>
        <p:spPr>
          <a:xfrm>
            <a:off x="685800" y="381000"/>
            <a:ext cx="6991350" cy="363538"/>
          </a:xfrm>
        </p:spPr>
        <p:txBody>
          <a:bodyPr/>
          <a:lstStyle>
            <a:lvl1pPr>
              <a:defRPr/>
            </a:lvl1pPr>
          </a:lstStyle>
          <a:p>
            <a:pPr>
              <a:defRPr/>
            </a:pPr>
            <a:r>
              <a:rPr lang="en-US"/>
              <a:t>Chapter 5</a:t>
            </a:r>
          </a:p>
        </p:txBody>
      </p:sp>
      <p:sp>
        <p:nvSpPr>
          <p:cNvPr id="7" name="Slide Number Placeholder 5">
            <a:extLst>
              <a:ext uri="{FF2B5EF4-FFF2-40B4-BE49-F238E27FC236}">
                <a16:creationId xmlns:a16="http://schemas.microsoft.com/office/drawing/2014/main" id="{CF15D1E4-C365-4821-9F68-86CBC42F69C7}"/>
              </a:ext>
            </a:extLst>
          </p:cNvPr>
          <p:cNvSpPr>
            <a:spLocks noGrp="1"/>
          </p:cNvSpPr>
          <p:nvPr>
            <p:ph type="sldNum" sz="quarter" idx="12"/>
          </p:nvPr>
        </p:nvSpPr>
        <p:spPr>
          <a:xfrm>
            <a:off x="10861675" y="381000"/>
            <a:ext cx="644525" cy="365125"/>
          </a:xfrm>
        </p:spPr>
        <p:txBody>
          <a:bodyPr/>
          <a:lstStyle>
            <a:lvl1pPr>
              <a:defRPr/>
            </a:lvl1pPr>
          </a:lstStyle>
          <a:p>
            <a:pPr>
              <a:defRPr/>
            </a:pPr>
            <a:fld id="{88900BFD-CBD6-427B-8D78-61017C95EA22}" type="slidenum">
              <a:rPr lang="en-US"/>
              <a:pPr>
                <a:defRPr/>
              </a:pPr>
              <a:t>‹#›</a:t>
            </a:fld>
            <a:endParaRPr lang="en-US"/>
          </a:p>
        </p:txBody>
      </p:sp>
    </p:spTree>
    <p:extLst>
      <p:ext uri="{BB962C8B-B14F-4D97-AF65-F5344CB8AC3E}">
        <p14:creationId xmlns:p14="http://schemas.microsoft.com/office/powerpoint/2010/main" val="3035327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D926AE0-A3EB-4C63-B3E3-69293691652A}"/>
              </a:ext>
            </a:extLst>
          </p:cNvPr>
          <p:cNvSpPr>
            <a:spLocks noGrp="1"/>
          </p:cNvSpPr>
          <p:nvPr>
            <p:ph type="dt" sz="half" idx="10"/>
          </p:nvPr>
        </p:nvSpPr>
        <p:spPr/>
        <p:txBody>
          <a:bodyPr/>
          <a:lstStyle>
            <a:lvl1pPr>
              <a:defRPr/>
            </a:lvl1pPr>
          </a:lstStyle>
          <a:p>
            <a:pPr>
              <a:defRPr/>
            </a:pPr>
            <a:fld id="{52895DF1-0CFA-4E53-9115-1EEE678DE985}" type="datetime1">
              <a:rPr lang="en-US"/>
              <a:pPr>
                <a:defRPr/>
              </a:pPr>
              <a:t>5/17/2018</a:t>
            </a:fld>
            <a:endParaRPr lang="en-US"/>
          </a:p>
        </p:txBody>
      </p:sp>
      <p:sp>
        <p:nvSpPr>
          <p:cNvPr id="6" name="Footer Placeholder 4">
            <a:extLst>
              <a:ext uri="{FF2B5EF4-FFF2-40B4-BE49-F238E27FC236}">
                <a16:creationId xmlns:a16="http://schemas.microsoft.com/office/drawing/2014/main" id="{79C8F521-DD52-4069-849C-2F980F29B47C}"/>
              </a:ext>
            </a:extLst>
          </p:cNvPr>
          <p:cNvSpPr>
            <a:spLocks noGrp="1"/>
          </p:cNvSpPr>
          <p:nvPr>
            <p:ph type="ftr" sz="quarter" idx="11"/>
          </p:nvPr>
        </p:nvSpPr>
        <p:spPr/>
        <p:txBody>
          <a:bodyPr/>
          <a:lstStyle>
            <a:lvl1pPr>
              <a:defRPr/>
            </a:lvl1pPr>
          </a:lstStyle>
          <a:p>
            <a:pPr>
              <a:defRPr/>
            </a:pPr>
            <a:r>
              <a:rPr lang="en-US"/>
              <a:t>Chapter 5</a:t>
            </a:r>
          </a:p>
        </p:txBody>
      </p:sp>
      <p:sp>
        <p:nvSpPr>
          <p:cNvPr id="7" name="Slide Number Placeholder 5">
            <a:extLst>
              <a:ext uri="{FF2B5EF4-FFF2-40B4-BE49-F238E27FC236}">
                <a16:creationId xmlns:a16="http://schemas.microsoft.com/office/drawing/2014/main" id="{4CF63736-F5F5-4671-8740-2690A41A6BD5}"/>
              </a:ext>
            </a:extLst>
          </p:cNvPr>
          <p:cNvSpPr>
            <a:spLocks noGrp="1"/>
          </p:cNvSpPr>
          <p:nvPr>
            <p:ph type="sldNum" sz="quarter" idx="12"/>
          </p:nvPr>
        </p:nvSpPr>
        <p:spPr/>
        <p:txBody>
          <a:bodyPr/>
          <a:lstStyle>
            <a:lvl1pPr>
              <a:defRPr/>
            </a:lvl1pPr>
          </a:lstStyle>
          <a:p>
            <a:pPr>
              <a:defRPr/>
            </a:pPr>
            <a:fld id="{F5888373-4CC1-4D12-87A6-1676D51093C3}" type="slidenum">
              <a:rPr lang="en-US"/>
              <a:pPr>
                <a:defRPr/>
              </a:pPr>
              <a:t>‹#›</a:t>
            </a:fld>
            <a:endParaRPr lang="en-US"/>
          </a:p>
        </p:txBody>
      </p:sp>
    </p:spTree>
    <p:extLst>
      <p:ext uri="{BB962C8B-B14F-4D97-AF65-F5344CB8AC3E}">
        <p14:creationId xmlns:p14="http://schemas.microsoft.com/office/powerpoint/2010/main" val="43902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B7094E31-CE1B-4771-A3E7-964E30406D21}"/>
              </a:ext>
            </a:extLst>
          </p:cNvPr>
          <p:cNvSpPr>
            <a:spLocks noGrp="1"/>
          </p:cNvSpPr>
          <p:nvPr>
            <p:ph type="dt" sz="half" idx="10"/>
          </p:nvPr>
        </p:nvSpPr>
        <p:spPr/>
        <p:txBody>
          <a:bodyPr/>
          <a:lstStyle>
            <a:lvl1pPr>
              <a:defRPr/>
            </a:lvl1pPr>
          </a:lstStyle>
          <a:p>
            <a:pPr>
              <a:defRPr/>
            </a:pPr>
            <a:fld id="{DA91036E-0B65-4A26-B22B-51C10BAE17A6}" type="datetime1">
              <a:rPr lang="en-US"/>
              <a:pPr>
                <a:defRPr/>
              </a:pPr>
              <a:t>5/17/2018</a:t>
            </a:fld>
            <a:endParaRPr lang="en-US"/>
          </a:p>
        </p:txBody>
      </p:sp>
      <p:sp>
        <p:nvSpPr>
          <p:cNvPr id="8" name="Footer Placeholder 4">
            <a:extLst>
              <a:ext uri="{FF2B5EF4-FFF2-40B4-BE49-F238E27FC236}">
                <a16:creationId xmlns:a16="http://schemas.microsoft.com/office/drawing/2014/main" id="{A91259D0-E75A-45CD-A469-58B2AF44370E}"/>
              </a:ext>
            </a:extLst>
          </p:cNvPr>
          <p:cNvSpPr>
            <a:spLocks noGrp="1"/>
          </p:cNvSpPr>
          <p:nvPr>
            <p:ph type="ftr" sz="quarter" idx="11"/>
          </p:nvPr>
        </p:nvSpPr>
        <p:spPr/>
        <p:txBody>
          <a:bodyPr/>
          <a:lstStyle>
            <a:lvl1pPr>
              <a:defRPr/>
            </a:lvl1pPr>
          </a:lstStyle>
          <a:p>
            <a:pPr>
              <a:defRPr/>
            </a:pPr>
            <a:r>
              <a:rPr lang="en-US"/>
              <a:t>Chapter 5</a:t>
            </a:r>
          </a:p>
        </p:txBody>
      </p:sp>
      <p:sp>
        <p:nvSpPr>
          <p:cNvPr id="9" name="Slide Number Placeholder 5">
            <a:extLst>
              <a:ext uri="{FF2B5EF4-FFF2-40B4-BE49-F238E27FC236}">
                <a16:creationId xmlns:a16="http://schemas.microsoft.com/office/drawing/2014/main" id="{52B04F09-81E5-44DC-A0BC-AD1E71940ECB}"/>
              </a:ext>
            </a:extLst>
          </p:cNvPr>
          <p:cNvSpPr>
            <a:spLocks noGrp="1"/>
          </p:cNvSpPr>
          <p:nvPr>
            <p:ph type="sldNum" sz="quarter" idx="12"/>
          </p:nvPr>
        </p:nvSpPr>
        <p:spPr/>
        <p:txBody>
          <a:bodyPr/>
          <a:lstStyle>
            <a:lvl1pPr>
              <a:defRPr/>
            </a:lvl1pPr>
          </a:lstStyle>
          <a:p>
            <a:pPr>
              <a:defRPr/>
            </a:pPr>
            <a:fld id="{379D45AE-7544-4E03-B272-AD275261EE9D}" type="slidenum">
              <a:rPr lang="en-US"/>
              <a:pPr>
                <a:defRPr/>
              </a:pPr>
              <a:t>‹#›</a:t>
            </a:fld>
            <a:endParaRPr lang="en-US"/>
          </a:p>
        </p:txBody>
      </p:sp>
    </p:spTree>
    <p:extLst>
      <p:ext uri="{BB962C8B-B14F-4D97-AF65-F5344CB8AC3E}">
        <p14:creationId xmlns:p14="http://schemas.microsoft.com/office/powerpoint/2010/main" val="122356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AFD5F45-AE80-4158-BB03-F926688D3C00}"/>
              </a:ext>
            </a:extLst>
          </p:cNvPr>
          <p:cNvSpPr>
            <a:spLocks noGrp="1"/>
          </p:cNvSpPr>
          <p:nvPr>
            <p:ph type="dt" sz="half" idx="10"/>
          </p:nvPr>
        </p:nvSpPr>
        <p:spPr/>
        <p:txBody>
          <a:bodyPr/>
          <a:lstStyle>
            <a:lvl1pPr>
              <a:defRPr/>
            </a:lvl1pPr>
          </a:lstStyle>
          <a:p>
            <a:pPr>
              <a:defRPr/>
            </a:pPr>
            <a:fld id="{D6FC99A0-EF4C-4212-AE12-7D91CC2D5B59}" type="datetime1">
              <a:rPr lang="en-US"/>
              <a:pPr>
                <a:defRPr/>
              </a:pPr>
              <a:t>5/17/2018</a:t>
            </a:fld>
            <a:endParaRPr lang="en-US"/>
          </a:p>
        </p:txBody>
      </p:sp>
      <p:sp>
        <p:nvSpPr>
          <p:cNvPr id="4" name="Footer Placeholder 4">
            <a:extLst>
              <a:ext uri="{FF2B5EF4-FFF2-40B4-BE49-F238E27FC236}">
                <a16:creationId xmlns:a16="http://schemas.microsoft.com/office/drawing/2014/main" id="{F10300F9-42B9-4EAC-A387-95CCDA028591}"/>
              </a:ext>
            </a:extLst>
          </p:cNvPr>
          <p:cNvSpPr>
            <a:spLocks noGrp="1"/>
          </p:cNvSpPr>
          <p:nvPr>
            <p:ph type="ftr" sz="quarter" idx="11"/>
          </p:nvPr>
        </p:nvSpPr>
        <p:spPr/>
        <p:txBody>
          <a:bodyPr/>
          <a:lstStyle>
            <a:lvl1pPr>
              <a:defRPr/>
            </a:lvl1pPr>
          </a:lstStyle>
          <a:p>
            <a:pPr>
              <a:defRPr/>
            </a:pPr>
            <a:r>
              <a:rPr lang="en-US"/>
              <a:t>Chapter 5</a:t>
            </a:r>
          </a:p>
        </p:txBody>
      </p:sp>
      <p:sp>
        <p:nvSpPr>
          <p:cNvPr id="5" name="Slide Number Placeholder 5">
            <a:extLst>
              <a:ext uri="{FF2B5EF4-FFF2-40B4-BE49-F238E27FC236}">
                <a16:creationId xmlns:a16="http://schemas.microsoft.com/office/drawing/2014/main" id="{2C8E272C-E7F5-4464-B164-044767FC7938}"/>
              </a:ext>
            </a:extLst>
          </p:cNvPr>
          <p:cNvSpPr>
            <a:spLocks noGrp="1"/>
          </p:cNvSpPr>
          <p:nvPr>
            <p:ph type="sldNum" sz="quarter" idx="12"/>
          </p:nvPr>
        </p:nvSpPr>
        <p:spPr/>
        <p:txBody>
          <a:bodyPr/>
          <a:lstStyle>
            <a:lvl1pPr>
              <a:defRPr/>
            </a:lvl1pPr>
          </a:lstStyle>
          <a:p>
            <a:pPr>
              <a:defRPr/>
            </a:pPr>
            <a:fld id="{2C66CCD9-6F01-469D-84FE-1C6940774938}" type="slidenum">
              <a:rPr lang="en-US"/>
              <a:pPr>
                <a:defRPr/>
              </a:pPr>
              <a:t>‹#›</a:t>
            </a:fld>
            <a:endParaRPr lang="en-US"/>
          </a:p>
        </p:txBody>
      </p:sp>
    </p:spTree>
    <p:extLst>
      <p:ext uri="{BB962C8B-B14F-4D97-AF65-F5344CB8AC3E}">
        <p14:creationId xmlns:p14="http://schemas.microsoft.com/office/powerpoint/2010/main" val="3291751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A43C572-3897-4DE8-B7DB-260007A5D009}"/>
              </a:ext>
            </a:extLst>
          </p:cNvPr>
          <p:cNvSpPr>
            <a:spLocks noGrp="1"/>
          </p:cNvSpPr>
          <p:nvPr>
            <p:ph type="dt" sz="half" idx="10"/>
          </p:nvPr>
        </p:nvSpPr>
        <p:spPr/>
        <p:txBody>
          <a:bodyPr/>
          <a:lstStyle>
            <a:lvl1pPr>
              <a:defRPr/>
            </a:lvl1pPr>
          </a:lstStyle>
          <a:p>
            <a:pPr>
              <a:defRPr/>
            </a:pPr>
            <a:fld id="{4ED7E4EF-FBD1-4879-9180-FED9737CD8D0}" type="datetime1">
              <a:rPr lang="en-US"/>
              <a:pPr>
                <a:defRPr/>
              </a:pPr>
              <a:t>5/17/2018</a:t>
            </a:fld>
            <a:endParaRPr lang="en-US"/>
          </a:p>
        </p:txBody>
      </p:sp>
      <p:sp>
        <p:nvSpPr>
          <p:cNvPr id="3" name="Footer Placeholder 4">
            <a:extLst>
              <a:ext uri="{FF2B5EF4-FFF2-40B4-BE49-F238E27FC236}">
                <a16:creationId xmlns:a16="http://schemas.microsoft.com/office/drawing/2014/main" id="{F83B383A-2C0D-41C0-A81B-7958EB351F5E}"/>
              </a:ext>
            </a:extLst>
          </p:cNvPr>
          <p:cNvSpPr>
            <a:spLocks noGrp="1"/>
          </p:cNvSpPr>
          <p:nvPr>
            <p:ph type="ftr" sz="quarter" idx="11"/>
          </p:nvPr>
        </p:nvSpPr>
        <p:spPr/>
        <p:txBody>
          <a:bodyPr/>
          <a:lstStyle>
            <a:lvl1pPr>
              <a:defRPr/>
            </a:lvl1pPr>
          </a:lstStyle>
          <a:p>
            <a:pPr>
              <a:defRPr/>
            </a:pPr>
            <a:r>
              <a:rPr lang="en-US"/>
              <a:t>Chapter 5</a:t>
            </a:r>
          </a:p>
        </p:txBody>
      </p:sp>
      <p:sp>
        <p:nvSpPr>
          <p:cNvPr id="4" name="Slide Number Placeholder 5">
            <a:extLst>
              <a:ext uri="{FF2B5EF4-FFF2-40B4-BE49-F238E27FC236}">
                <a16:creationId xmlns:a16="http://schemas.microsoft.com/office/drawing/2014/main" id="{4D54364C-8F43-4052-BE93-1D2592909289}"/>
              </a:ext>
            </a:extLst>
          </p:cNvPr>
          <p:cNvSpPr>
            <a:spLocks noGrp="1"/>
          </p:cNvSpPr>
          <p:nvPr>
            <p:ph type="sldNum" sz="quarter" idx="12"/>
          </p:nvPr>
        </p:nvSpPr>
        <p:spPr/>
        <p:txBody>
          <a:bodyPr/>
          <a:lstStyle>
            <a:lvl1pPr>
              <a:defRPr/>
            </a:lvl1pPr>
          </a:lstStyle>
          <a:p>
            <a:pPr>
              <a:defRPr/>
            </a:pPr>
            <a:fld id="{35C26344-245A-485A-8B11-7592358F6AC8}" type="slidenum">
              <a:rPr lang="en-US"/>
              <a:pPr>
                <a:defRPr/>
              </a:pPr>
              <a:t>‹#›</a:t>
            </a:fld>
            <a:endParaRPr lang="en-US"/>
          </a:p>
        </p:txBody>
      </p:sp>
    </p:spTree>
    <p:extLst>
      <p:ext uri="{BB962C8B-B14F-4D97-AF65-F5344CB8AC3E}">
        <p14:creationId xmlns:p14="http://schemas.microsoft.com/office/powerpoint/2010/main" val="4067652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8722ACFB-DB8D-420B-B0DC-5AFE01E46AEF}"/>
              </a:ext>
            </a:extLst>
          </p:cNvPr>
          <p:cNvSpPr>
            <a:spLocks noGrp="1"/>
          </p:cNvSpPr>
          <p:nvPr>
            <p:ph type="dt" sz="half" idx="10"/>
          </p:nvPr>
        </p:nvSpPr>
        <p:spPr/>
        <p:txBody>
          <a:bodyPr/>
          <a:lstStyle>
            <a:lvl1pPr>
              <a:defRPr/>
            </a:lvl1pPr>
          </a:lstStyle>
          <a:p>
            <a:pPr>
              <a:defRPr/>
            </a:pPr>
            <a:fld id="{A5148DAE-B087-42CF-8C6E-0174A2643B1E}" type="datetime1">
              <a:rPr lang="en-US"/>
              <a:pPr>
                <a:defRPr/>
              </a:pPr>
              <a:t>5/17/2018</a:t>
            </a:fld>
            <a:endParaRPr lang="en-US"/>
          </a:p>
        </p:txBody>
      </p:sp>
      <p:sp>
        <p:nvSpPr>
          <p:cNvPr id="6" name="Footer Placeholder 4">
            <a:extLst>
              <a:ext uri="{FF2B5EF4-FFF2-40B4-BE49-F238E27FC236}">
                <a16:creationId xmlns:a16="http://schemas.microsoft.com/office/drawing/2014/main" id="{BE3CF1A2-2709-4FC0-9C84-2B9C5C003317}"/>
              </a:ext>
            </a:extLst>
          </p:cNvPr>
          <p:cNvSpPr>
            <a:spLocks noGrp="1"/>
          </p:cNvSpPr>
          <p:nvPr>
            <p:ph type="ftr" sz="quarter" idx="11"/>
          </p:nvPr>
        </p:nvSpPr>
        <p:spPr/>
        <p:txBody>
          <a:bodyPr/>
          <a:lstStyle>
            <a:lvl1pPr>
              <a:defRPr/>
            </a:lvl1pPr>
          </a:lstStyle>
          <a:p>
            <a:pPr>
              <a:defRPr/>
            </a:pPr>
            <a:r>
              <a:rPr lang="en-US"/>
              <a:t>Chapter 5</a:t>
            </a:r>
          </a:p>
        </p:txBody>
      </p:sp>
      <p:sp>
        <p:nvSpPr>
          <p:cNvPr id="7" name="Slide Number Placeholder 5">
            <a:extLst>
              <a:ext uri="{FF2B5EF4-FFF2-40B4-BE49-F238E27FC236}">
                <a16:creationId xmlns:a16="http://schemas.microsoft.com/office/drawing/2014/main" id="{790A55C5-71D4-4FAE-A4E9-AFCD559EF5E6}"/>
              </a:ext>
            </a:extLst>
          </p:cNvPr>
          <p:cNvSpPr>
            <a:spLocks noGrp="1"/>
          </p:cNvSpPr>
          <p:nvPr>
            <p:ph type="sldNum" sz="quarter" idx="12"/>
          </p:nvPr>
        </p:nvSpPr>
        <p:spPr/>
        <p:txBody>
          <a:bodyPr/>
          <a:lstStyle>
            <a:lvl1pPr>
              <a:defRPr/>
            </a:lvl1pPr>
          </a:lstStyle>
          <a:p>
            <a:pPr>
              <a:defRPr/>
            </a:pPr>
            <a:fld id="{17609002-4AB8-409E-89C9-8E2ECC0D7B8B}" type="slidenum">
              <a:rPr lang="en-US"/>
              <a:pPr>
                <a:defRPr/>
              </a:pPr>
              <a:t>‹#›</a:t>
            </a:fld>
            <a:endParaRPr lang="en-US"/>
          </a:p>
        </p:txBody>
      </p:sp>
    </p:spTree>
    <p:extLst>
      <p:ext uri="{BB962C8B-B14F-4D97-AF65-F5344CB8AC3E}">
        <p14:creationId xmlns:p14="http://schemas.microsoft.com/office/powerpoint/2010/main" val="1923885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FBEF480-3913-417A-9758-CE364BDC9DBA}"/>
              </a:ext>
            </a:extLst>
          </p:cNvPr>
          <p:cNvSpPr>
            <a:spLocks noGrp="1"/>
          </p:cNvSpPr>
          <p:nvPr>
            <p:ph type="dt" sz="half" idx="10"/>
          </p:nvPr>
        </p:nvSpPr>
        <p:spPr/>
        <p:txBody>
          <a:bodyPr/>
          <a:lstStyle>
            <a:lvl1pPr>
              <a:defRPr/>
            </a:lvl1pPr>
          </a:lstStyle>
          <a:p>
            <a:pPr>
              <a:defRPr/>
            </a:pPr>
            <a:fld id="{94FDC837-A8FB-4E96-9493-83679FEC1ECD}" type="datetime1">
              <a:rPr lang="en-US"/>
              <a:pPr>
                <a:defRPr/>
              </a:pPr>
              <a:t>5/17/2018</a:t>
            </a:fld>
            <a:endParaRPr lang="en-US"/>
          </a:p>
        </p:txBody>
      </p:sp>
      <p:sp>
        <p:nvSpPr>
          <p:cNvPr id="6" name="Footer Placeholder 4">
            <a:extLst>
              <a:ext uri="{FF2B5EF4-FFF2-40B4-BE49-F238E27FC236}">
                <a16:creationId xmlns:a16="http://schemas.microsoft.com/office/drawing/2014/main" id="{1049F084-DA1C-441C-830E-7CBE2B92B69F}"/>
              </a:ext>
            </a:extLst>
          </p:cNvPr>
          <p:cNvSpPr>
            <a:spLocks noGrp="1"/>
          </p:cNvSpPr>
          <p:nvPr>
            <p:ph type="ftr" sz="quarter" idx="11"/>
          </p:nvPr>
        </p:nvSpPr>
        <p:spPr/>
        <p:txBody>
          <a:bodyPr/>
          <a:lstStyle>
            <a:lvl1pPr>
              <a:defRPr/>
            </a:lvl1pPr>
          </a:lstStyle>
          <a:p>
            <a:pPr>
              <a:defRPr/>
            </a:pPr>
            <a:r>
              <a:rPr lang="en-US"/>
              <a:t>Chapter 5</a:t>
            </a:r>
          </a:p>
        </p:txBody>
      </p:sp>
      <p:sp>
        <p:nvSpPr>
          <p:cNvPr id="7" name="Slide Number Placeholder 5">
            <a:extLst>
              <a:ext uri="{FF2B5EF4-FFF2-40B4-BE49-F238E27FC236}">
                <a16:creationId xmlns:a16="http://schemas.microsoft.com/office/drawing/2014/main" id="{26A6D412-BA37-47B6-AB59-359B7F26A682}"/>
              </a:ext>
            </a:extLst>
          </p:cNvPr>
          <p:cNvSpPr>
            <a:spLocks noGrp="1"/>
          </p:cNvSpPr>
          <p:nvPr>
            <p:ph type="sldNum" sz="quarter" idx="12"/>
          </p:nvPr>
        </p:nvSpPr>
        <p:spPr/>
        <p:txBody>
          <a:bodyPr/>
          <a:lstStyle>
            <a:lvl1pPr>
              <a:defRPr/>
            </a:lvl1pPr>
          </a:lstStyle>
          <a:p>
            <a:pPr>
              <a:defRPr/>
            </a:pPr>
            <a:fld id="{D3CC2B6D-D2CC-4F62-AD71-B1E6CF61A875}" type="slidenum">
              <a:rPr lang="en-US"/>
              <a:pPr>
                <a:defRPr/>
              </a:pPr>
              <a:t>‹#›</a:t>
            </a:fld>
            <a:endParaRPr lang="en-US"/>
          </a:p>
        </p:txBody>
      </p:sp>
    </p:spTree>
    <p:extLst>
      <p:ext uri="{BB962C8B-B14F-4D97-AF65-F5344CB8AC3E}">
        <p14:creationId xmlns:p14="http://schemas.microsoft.com/office/powerpoint/2010/main" val="751383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C1-HD-TOP.png">
            <a:extLst>
              <a:ext uri="{FF2B5EF4-FFF2-40B4-BE49-F238E27FC236}">
                <a16:creationId xmlns:a16="http://schemas.microsoft.com/office/drawing/2014/main" id="{59200EF8-854D-4B6E-952E-A6DC68C5B392}"/>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21920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CD182A70-5671-4CCB-BAAB-6E3AEE559D22}"/>
              </a:ext>
            </a:extLst>
          </p:cNvPr>
          <p:cNvSpPr>
            <a:spLocks noGrp="1"/>
          </p:cNvSpPr>
          <p:nvPr>
            <p:ph type="title"/>
          </p:nvPr>
        </p:nvSpPr>
        <p:spPr>
          <a:xfrm>
            <a:off x="2895600" y="763588"/>
            <a:ext cx="8610600" cy="12938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73E8468B-84E7-455F-97C3-A724E0582C38}"/>
              </a:ext>
            </a:extLst>
          </p:cNvPr>
          <p:cNvSpPr>
            <a:spLocks noGrp="1"/>
          </p:cNvSpPr>
          <p:nvPr>
            <p:ph type="body" idx="1"/>
          </p:nvPr>
        </p:nvSpPr>
        <p:spPr bwMode="auto">
          <a:xfrm>
            <a:off x="685800" y="2193925"/>
            <a:ext cx="10820400"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43B5D75-22F9-4CB6-A94A-6AEDCAB6A89A}"/>
              </a:ext>
            </a:extLst>
          </p:cNvPr>
          <p:cNvSpPr>
            <a:spLocks noGrp="1"/>
          </p:cNvSpPr>
          <p:nvPr>
            <p:ph type="dt" sz="half" idx="2"/>
          </p:nvPr>
        </p:nvSpPr>
        <p:spPr>
          <a:xfrm>
            <a:off x="8594725" y="6356350"/>
            <a:ext cx="29114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chemeClr val="tx1">
                    <a:tint val="75000"/>
                  </a:schemeClr>
                </a:solidFill>
                <a:latin typeface="+mn-lt"/>
              </a:defRPr>
            </a:lvl1pPr>
          </a:lstStyle>
          <a:p>
            <a:pPr>
              <a:defRPr/>
            </a:pPr>
            <a:fld id="{C807DFB8-4051-4EC6-9DF2-D8053ABB2E91}" type="datetime1">
              <a:rPr lang="en-US"/>
              <a:pPr>
                <a:defRPr/>
              </a:pPr>
              <a:t>5/17/2018</a:t>
            </a:fld>
            <a:endParaRPr lang="en-US"/>
          </a:p>
        </p:txBody>
      </p:sp>
      <p:sp>
        <p:nvSpPr>
          <p:cNvPr id="5" name="Footer Placeholder 4">
            <a:extLst>
              <a:ext uri="{FF2B5EF4-FFF2-40B4-BE49-F238E27FC236}">
                <a16:creationId xmlns:a16="http://schemas.microsoft.com/office/drawing/2014/main" id="{B3C7687A-E236-4193-8824-1C1E6C37FA94}"/>
              </a:ext>
            </a:extLst>
          </p:cNvPr>
          <p:cNvSpPr>
            <a:spLocks noGrp="1"/>
          </p:cNvSpPr>
          <p:nvPr>
            <p:ph type="ftr" sz="quarter" idx="3"/>
          </p:nvPr>
        </p:nvSpPr>
        <p:spPr>
          <a:xfrm>
            <a:off x="685800" y="6356350"/>
            <a:ext cx="7772400" cy="365125"/>
          </a:xfrm>
          <a:prstGeom prst="rect">
            <a:avLst/>
          </a:prstGeom>
        </p:spPr>
        <p:txBody>
          <a:bodyPr vert="horz" lIns="91440" tIns="45720" rIns="91440" bIns="45720" rtlCol="0" anchor="ctr"/>
          <a:lstStyle>
            <a:lvl1pPr algn="l" eaLnBrk="1" fontAlgn="auto" hangingPunct="1">
              <a:spcBef>
                <a:spcPts val="0"/>
              </a:spcBef>
              <a:spcAft>
                <a:spcPts val="0"/>
              </a:spcAft>
              <a:defRPr sz="1050" smtClean="0">
                <a:solidFill>
                  <a:schemeClr val="tx1">
                    <a:tint val="75000"/>
                  </a:schemeClr>
                </a:solidFill>
                <a:latin typeface="+mn-lt"/>
              </a:defRPr>
            </a:lvl1pPr>
          </a:lstStyle>
          <a:p>
            <a:pPr>
              <a:defRPr/>
            </a:pPr>
            <a:r>
              <a:rPr lang="en-US"/>
              <a:t>Chapter 5</a:t>
            </a:r>
          </a:p>
        </p:txBody>
      </p:sp>
      <p:sp>
        <p:nvSpPr>
          <p:cNvPr id="6" name="Slide Number Placeholder 5">
            <a:extLst>
              <a:ext uri="{FF2B5EF4-FFF2-40B4-BE49-F238E27FC236}">
                <a16:creationId xmlns:a16="http://schemas.microsoft.com/office/drawing/2014/main" id="{52DFEAE0-035E-414F-851F-927286D50C05}"/>
              </a:ext>
            </a:extLst>
          </p:cNvPr>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chemeClr val="tx1">
                    <a:tint val="75000"/>
                  </a:schemeClr>
                </a:solidFill>
                <a:latin typeface="+mn-lt"/>
              </a:defRPr>
            </a:lvl1pPr>
          </a:lstStyle>
          <a:p>
            <a:pPr>
              <a:defRPr/>
            </a:pPr>
            <a:fld id="{4C0BD2AF-9BA2-4223-851A-AB4EF64EC658}"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37" r:id="rId1"/>
    <p:sldLayoutId id="2147483726" r:id="rId2"/>
    <p:sldLayoutId id="2147483738" r:id="rId3"/>
    <p:sldLayoutId id="2147483727" r:id="rId4"/>
    <p:sldLayoutId id="2147483728" r:id="rId5"/>
    <p:sldLayoutId id="2147483729" r:id="rId6"/>
    <p:sldLayoutId id="2147483730" r:id="rId7"/>
    <p:sldLayoutId id="2147483731" r:id="rId8"/>
    <p:sldLayoutId id="2147483732" r:id="rId9"/>
    <p:sldLayoutId id="2147483733" r:id="rId10"/>
    <p:sldLayoutId id="2147483739" r:id="rId11"/>
    <p:sldLayoutId id="2147483740" r:id="rId12"/>
    <p:sldLayoutId id="2147483741" r:id="rId13"/>
    <p:sldLayoutId id="2147483734" r:id="rId14"/>
    <p:sldLayoutId id="2147483735" r:id="rId15"/>
    <p:sldLayoutId id="2147483736" r:id="rId16"/>
    <p:sldLayoutId id="2147483742" r:id="rId17"/>
  </p:sldLayoutIdLst>
  <p:hf hdr="0" dt="0"/>
  <p:txStyles>
    <p:titleStyle>
      <a:lvl1pPr algn="r" rtl="0" fontAlgn="base">
        <a:lnSpc>
          <a:spcPct val="90000"/>
        </a:lnSpc>
        <a:spcBef>
          <a:spcPct val="0"/>
        </a:spcBef>
        <a:spcAft>
          <a:spcPct val="0"/>
        </a:spcAft>
        <a:defRPr sz="4000" kern="1200" cap="all">
          <a:solidFill>
            <a:schemeClr val="tx1"/>
          </a:solidFill>
          <a:latin typeface="+mj-lt"/>
          <a:ea typeface="+mj-ea"/>
          <a:cs typeface="+mj-cs"/>
        </a:defRPr>
      </a:lvl1pPr>
      <a:lvl2pPr algn="r" rtl="0" fontAlgn="base">
        <a:lnSpc>
          <a:spcPct val="90000"/>
        </a:lnSpc>
        <a:spcBef>
          <a:spcPct val="0"/>
        </a:spcBef>
        <a:spcAft>
          <a:spcPct val="0"/>
        </a:spcAft>
        <a:defRPr sz="4000">
          <a:solidFill>
            <a:schemeClr val="tx1"/>
          </a:solidFill>
          <a:latin typeface="Century Gothic" panose="020B0502020202020204" pitchFamily="34" charset="0"/>
        </a:defRPr>
      </a:lvl2pPr>
      <a:lvl3pPr algn="r" rtl="0" fontAlgn="base">
        <a:lnSpc>
          <a:spcPct val="90000"/>
        </a:lnSpc>
        <a:spcBef>
          <a:spcPct val="0"/>
        </a:spcBef>
        <a:spcAft>
          <a:spcPct val="0"/>
        </a:spcAft>
        <a:defRPr sz="4000">
          <a:solidFill>
            <a:schemeClr val="tx1"/>
          </a:solidFill>
          <a:latin typeface="Century Gothic" panose="020B0502020202020204" pitchFamily="34" charset="0"/>
        </a:defRPr>
      </a:lvl3pPr>
      <a:lvl4pPr algn="r" rtl="0" fontAlgn="base">
        <a:lnSpc>
          <a:spcPct val="90000"/>
        </a:lnSpc>
        <a:spcBef>
          <a:spcPct val="0"/>
        </a:spcBef>
        <a:spcAft>
          <a:spcPct val="0"/>
        </a:spcAft>
        <a:defRPr sz="4000">
          <a:solidFill>
            <a:schemeClr val="tx1"/>
          </a:solidFill>
          <a:latin typeface="Century Gothic" panose="020B0502020202020204" pitchFamily="34" charset="0"/>
        </a:defRPr>
      </a:lvl4pPr>
      <a:lvl5pPr algn="r" rtl="0" fontAlgn="base">
        <a:lnSpc>
          <a:spcPct val="90000"/>
        </a:lnSpc>
        <a:spcBef>
          <a:spcPct val="0"/>
        </a:spcBef>
        <a:spcAft>
          <a:spcPct val="0"/>
        </a:spcAft>
        <a:defRPr sz="4000">
          <a:solidFill>
            <a:schemeClr val="tx1"/>
          </a:solidFill>
          <a:latin typeface="Century Gothic" panose="020B0502020202020204" pitchFamily="34" charset="0"/>
        </a:defRPr>
      </a:lvl5pPr>
      <a:lvl6pPr marL="457200" algn="r" rtl="0" fontAlgn="base">
        <a:lnSpc>
          <a:spcPct val="90000"/>
        </a:lnSpc>
        <a:spcBef>
          <a:spcPct val="0"/>
        </a:spcBef>
        <a:spcAft>
          <a:spcPct val="0"/>
        </a:spcAft>
        <a:defRPr sz="4000">
          <a:solidFill>
            <a:schemeClr val="tx1"/>
          </a:solidFill>
          <a:latin typeface="Century Gothic" panose="020B0502020202020204" pitchFamily="34" charset="0"/>
        </a:defRPr>
      </a:lvl6pPr>
      <a:lvl7pPr marL="914400" algn="r" rtl="0" fontAlgn="base">
        <a:lnSpc>
          <a:spcPct val="90000"/>
        </a:lnSpc>
        <a:spcBef>
          <a:spcPct val="0"/>
        </a:spcBef>
        <a:spcAft>
          <a:spcPct val="0"/>
        </a:spcAft>
        <a:defRPr sz="4000">
          <a:solidFill>
            <a:schemeClr val="tx1"/>
          </a:solidFill>
          <a:latin typeface="Century Gothic" panose="020B0502020202020204" pitchFamily="34" charset="0"/>
        </a:defRPr>
      </a:lvl7pPr>
      <a:lvl8pPr marL="1371600" algn="r" rtl="0" fontAlgn="base">
        <a:lnSpc>
          <a:spcPct val="90000"/>
        </a:lnSpc>
        <a:spcBef>
          <a:spcPct val="0"/>
        </a:spcBef>
        <a:spcAft>
          <a:spcPct val="0"/>
        </a:spcAft>
        <a:defRPr sz="4000">
          <a:solidFill>
            <a:schemeClr val="tx1"/>
          </a:solidFill>
          <a:latin typeface="Century Gothic" panose="020B0502020202020204" pitchFamily="34" charset="0"/>
        </a:defRPr>
      </a:lvl8pPr>
      <a:lvl9pPr marL="1828800" algn="r" rtl="0" fontAlgn="base">
        <a:lnSpc>
          <a:spcPct val="90000"/>
        </a:lnSpc>
        <a:spcBef>
          <a:spcPct val="0"/>
        </a:spcBef>
        <a:spcAft>
          <a:spcPct val="0"/>
        </a:spcAft>
        <a:defRPr sz="4000">
          <a:solidFill>
            <a:schemeClr val="tx1"/>
          </a:solidFill>
          <a:latin typeface="Century Gothic" panose="020B0502020202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2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1E26094C-5D6F-4B0B-A660-6DA46F857C03}"/>
              </a:ext>
            </a:extLst>
          </p:cNvPr>
          <p:cNvSpPr>
            <a:spLocks noGrp="1" noChangeArrowheads="1"/>
          </p:cNvSpPr>
          <p:nvPr>
            <p:ph type="ctrTitle"/>
          </p:nvPr>
        </p:nvSpPr>
        <p:spPr>
          <a:xfrm>
            <a:off x="1133475" y="1165225"/>
            <a:ext cx="10045700" cy="2543175"/>
          </a:xfrm>
        </p:spPr>
        <p:txBody>
          <a:bodyPr/>
          <a:lstStyle/>
          <a:p>
            <a:pPr algn="ctr" fontAlgn="auto">
              <a:spcAft>
                <a:spcPts val="0"/>
              </a:spcAft>
              <a:defRPr/>
            </a:pPr>
            <a:r>
              <a:rPr lang="en-US" altLang="en-US" sz="4800" dirty="0">
                <a:latin typeface="Britannic Bold" panose="020B0903060703020204" pitchFamily="34" charset="0"/>
              </a:rPr>
              <a:t>Accountability: Assessing Needs, Determining Outcomes, and Evaluating Programs</a:t>
            </a:r>
          </a:p>
        </p:txBody>
      </p:sp>
      <p:sp>
        <p:nvSpPr>
          <p:cNvPr id="10243" name="Rectangle 3">
            <a:extLst>
              <a:ext uri="{FF2B5EF4-FFF2-40B4-BE49-F238E27FC236}">
                <a16:creationId xmlns:a16="http://schemas.microsoft.com/office/drawing/2014/main" id="{53EA784E-173B-469A-B5EA-DE932F04B103}"/>
              </a:ext>
            </a:extLst>
          </p:cNvPr>
          <p:cNvSpPr>
            <a:spLocks noGrp="1" noChangeArrowheads="1"/>
          </p:cNvSpPr>
          <p:nvPr>
            <p:ph type="subTitle" idx="1"/>
          </p:nvPr>
        </p:nvSpPr>
        <p:spPr>
          <a:xfrm>
            <a:off x="1861470" y="4122738"/>
            <a:ext cx="3762375" cy="922338"/>
          </a:xfrm>
        </p:spPr>
        <p:txBody>
          <a:bodyPr/>
          <a:lstStyle/>
          <a:p>
            <a:r>
              <a:rPr lang="en-US" altLang="en-US" sz="4400" dirty="0">
                <a:latin typeface="Britannic Bold" panose="020B0903060703020204" pitchFamily="34" charset="0"/>
              </a:rPr>
              <a:t>Chapter 5</a:t>
            </a:r>
          </a:p>
          <a:p>
            <a:endParaRPr lang="en-US" altLang="en-US" sz="4400" dirty="0">
              <a:latin typeface="Britannic Bold" panose="020B0903060703020204" pitchFamily="34" charset="0"/>
            </a:endParaRPr>
          </a:p>
          <a:p>
            <a:endParaRPr lang="en-US" altLang="en-US" sz="4400" dirty="0">
              <a:latin typeface="Britannic Bold" panose="020B0903060703020204" pitchFamily="34" charset="0"/>
            </a:endParaRPr>
          </a:p>
          <a:p>
            <a:endParaRPr lang="en-US" altLang="en-US" sz="4400" dirty="0">
              <a:latin typeface="Britannic Bold" panose="020B0903060703020204" pitchFamily="34" charset="0"/>
            </a:endParaRPr>
          </a:p>
          <a:p>
            <a:endParaRPr lang="en-US" altLang="en-US" sz="4400" dirty="0">
              <a:latin typeface="Britannic Bold" panose="020B0903060703020204" pitchFamily="34" charset="0"/>
            </a:endParaRPr>
          </a:p>
          <a:p>
            <a:endParaRPr lang="en-US" altLang="en-US" sz="4400" dirty="0">
              <a:latin typeface="Britannic Bold" panose="020B0903060703020204" pitchFamily="34" charset="0"/>
            </a:endParaRPr>
          </a:p>
          <a:p>
            <a:endParaRPr lang="en-US" altLang="en-US" sz="4400" dirty="0">
              <a:latin typeface="Britannic Bold" panose="020B0903060703020204" pitchFamily="34" charset="0"/>
            </a:endParaRPr>
          </a:p>
        </p:txBody>
      </p:sp>
      <p:sp>
        <p:nvSpPr>
          <p:cNvPr id="3" name="Slide Number Placeholder 2">
            <a:extLst>
              <a:ext uri="{FF2B5EF4-FFF2-40B4-BE49-F238E27FC236}">
                <a16:creationId xmlns:a16="http://schemas.microsoft.com/office/drawing/2014/main" id="{C10B693F-245F-4D2F-B9BD-3A792AEF1FDB}"/>
              </a:ext>
            </a:extLst>
          </p:cNvPr>
          <p:cNvSpPr>
            <a:spLocks noGrp="1"/>
          </p:cNvSpPr>
          <p:nvPr>
            <p:ph type="sldNum" sz="quarter" idx="12"/>
          </p:nvPr>
        </p:nvSpPr>
        <p:spPr/>
        <p:txBody>
          <a:bodyPr/>
          <a:lstStyle/>
          <a:p>
            <a:pPr>
              <a:defRPr/>
            </a:pPr>
            <a:fld id="{646636F3-07A4-4F8E-ABBD-A3D967374C32}" type="slidenum">
              <a:rPr lang="en-US"/>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37C941A-5DF2-4EEC-9A91-D8844A65C31B}"/>
              </a:ext>
            </a:extLst>
          </p:cNvPr>
          <p:cNvSpPr>
            <a:spLocks noGrp="1" noChangeArrowheads="1"/>
          </p:cNvSpPr>
          <p:nvPr>
            <p:ph type="title" idx="4294967295"/>
          </p:nvPr>
        </p:nvSpPr>
        <p:spPr>
          <a:xfrm>
            <a:off x="2420938" y="334963"/>
            <a:ext cx="9486900" cy="1143000"/>
          </a:xfrm>
        </p:spPr>
        <p:txBody>
          <a:bodyPr/>
          <a:lstStyle/>
          <a:p>
            <a:pPr fontAlgn="auto">
              <a:spcAft>
                <a:spcPts val="0"/>
              </a:spcAft>
              <a:defRPr/>
            </a:pPr>
            <a:r>
              <a:rPr lang="en-US" altLang="en-US" sz="3600" dirty="0"/>
              <a:t>Interpreting Norm-referenced Scores: The Basics </a:t>
            </a:r>
          </a:p>
        </p:txBody>
      </p:sp>
      <p:sp>
        <p:nvSpPr>
          <p:cNvPr id="28675" name="Rectangle 3">
            <a:extLst>
              <a:ext uri="{FF2B5EF4-FFF2-40B4-BE49-F238E27FC236}">
                <a16:creationId xmlns:a16="http://schemas.microsoft.com/office/drawing/2014/main" id="{C2F9DF8D-52CC-4FDE-A939-63F5CC07C713}"/>
              </a:ext>
            </a:extLst>
          </p:cNvPr>
          <p:cNvSpPr>
            <a:spLocks noGrp="1" noChangeArrowheads="1"/>
          </p:cNvSpPr>
          <p:nvPr>
            <p:ph type="body" sz="half" idx="4294967295"/>
          </p:nvPr>
        </p:nvSpPr>
        <p:spPr>
          <a:xfrm>
            <a:off x="193675" y="1360488"/>
            <a:ext cx="4957763" cy="5168900"/>
          </a:xfrm>
        </p:spPr>
        <p:txBody>
          <a:bodyPr/>
          <a:lstStyle/>
          <a:p>
            <a:r>
              <a:rPr lang="en-US" altLang="en-US" sz="2400"/>
              <a:t>Stanine:</a:t>
            </a:r>
          </a:p>
          <a:p>
            <a:pPr lvl="1"/>
            <a:r>
              <a:rPr lang="en-US" altLang="en-US" sz="2400"/>
              <a:t>Short for standard nine</a:t>
            </a:r>
          </a:p>
          <a:p>
            <a:pPr lvl="1"/>
            <a:r>
              <a:rPr lang="en-US" altLang="en-US" sz="2400"/>
              <a:t>Divides a normal distribution into nine segments, the 1</a:t>
            </a:r>
            <a:r>
              <a:rPr lang="en-US" altLang="en-US" sz="2400" baseline="30000"/>
              <a:t>st</a:t>
            </a:r>
            <a:r>
              <a:rPr lang="en-US" altLang="en-US" sz="2400"/>
              <a:t> represents the lowest level of performance and the 9</a:t>
            </a:r>
            <a:r>
              <a:rPr lang="en-US" altLang="en-US" sz="2400" baseline="30000"/>
              <a:t>th</a:t>
            </a:r>
            <a:r>
              <a:rPr lang="en-US" altLang="en-US" sz="2400"/>
              <a:t> represents the highest level of performance</a:t>
            </a:r>
          </a:p>
          <a:p>
            <a:pPr lvl="1"/>
            <a:r>
              <a:rPr lang="en-US" altLang="en-US" sz="2400"/>
              <a:t>Unlike quartiles, stanines represent one-half standard deviation units and may be comprised of varying percentages of the population</a:t>
            </a:r>
          </a:p>
        </p:txBody>
      </p:sp>
      <p:pic>
        <p:nvPicPr>
          <p:cNvPr id="28676" name="Picture 5" descr="Distribution of IQ Scores">
            <a:extLst>
              <a:ext uri="{FF2B5EF4-FFF2-40B4-BE49-F238E27FC236}">
                <a16:creationId xmlns:a16="http://schemas.microsoft.com/office/drawing/2014/main" id="{88C24362-18E0-4F21-9EA8-0352B8D62C14}"/>
              </a:ext>
            </a:extLst>
          </p:cNvPr>
          <p:cNvPicPr>
            <a:picLocks noGrp="1" noChangeAspect="1" noChangeArrowheads="1"/>
          </p:cNvPicPr>
          <p:nvPr>
            <p:ph type="clipArt" sz="half" idx="4294967295"/>
          </p:nvPr>
        </p:nvPicPr>
        <p:blipFill>
          <a:blip r:embed="rId3">
            <a:extLst>
              <a:ext uri="{28A0092B-C50C-407E-A947-70E740481C1C}">
                <a14:useLocalDpi xmlns:a14="http://schemas.microsoft.com/office/drawing/2010/main" val="0"/>
              </a:ext>
            </a:extLst>
          </a:blip>
          <a:srcRect/>
          <a:stretch>
            <a:fillRect/>
          </a:stretch>
        </p:blipFill>
        <p:spPr>
          <a:xfrm>
            <a:off x="5302250" y="1790700"/>
            <a:ext cx="6545263" cy="4262438"/>
          </a:xfrm>
        </p:spPr>
      </p:pic>
      <p:sp>
        <p:nvSpPr>
          <p:cNvPr id="2" name="Footer Placeholder 1">
            <a:extLst>
              <a:ext uri="{FF2B5EF4-FFF2-40B4-BE49-F238E27FC236}">
                <a16:creationId xmlns:a16="http://schemas.microsoft.com/office/drawing/2014/main" id="{7D7983AB-B15E-42C8-9CA8-ED55F5DB61BD}"/>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7BCBC461-A184-4FD3-A463-19BC5B482251}"/>
              </a:ext>
            </a:extLst>
          </p:cNvPr>
          <p:cNvSpPr>
            <a:spLocks noGrp="1"/>
          </p:cNvSpPr>
          <p:nvPr>
            <p:ph type="sldNum" sz="quarter" idx="12"/>
          </p:nvPr>
        </p:nvSpPr>
        <p:spPr/>
        <p:txBody>
          <a:bodyPr/>
          <a:lstStyle/>
          <a:p>
            <a:pPr>
              <a:defRPr/>
            </a:pPr>
            <a:fld id="{231481CB-64F6-4621-A50C-EDE7C3963B93}"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a:extLst>
              <a:ext uri="{FF2B5EF4-FFF2-40B4-BE49-F238E27FC236}">
                <a16:creationId xmlns:a16="http://schemas.microsoft.com/office/drawing/2014/main" id="{F7C76194-2D9F-4774-A358-55B89BE57A89}"/>
              </a:ext>
            </a:extLst>
          </p:cNvPr>
          <p:cNvSpPr>
            <a:spLocks noGrp="1" noChangeArrowheads="1"/>
          </p:cNvSpPr>
          <p:nvPr>
            <p:ph type="title" idx="4294967295"/>
          </p:nvPr>
        </p:nvSpPr>
        <p:spPr>
          <a:xfrm>
            <a:off x="2627313" y="377825"/>
            <a:ext cx="9367837" cy="1293813"/>
          </a:xfrm>
        </p:spPr>
        <p:txBody>
          <a:bodyPr/>
          <a:lstStyle/>
          <a:p>
            <a:pPr fontAlgn="auto">
              <a:spcAft>
                <a:spcPts val="0"/>
              </a:spcAft>
              <a:defRPr/>
            </a:pPr>
            <a:r>
              <a:rPr lang="en-US" altLang="en-US" sz="3600" dirty="0"/>
              <a:t>Perceptions-based Needs Assessments</a:t>
            </a:r>
          </a:p>
        </p:txBody>
      </p:sp>
      <p:sp>
        <p:nvSpPr>
          <p:cNvPr id="30723" name="Rectangle 3">
            <a:extLst>
              <a:ext uri="{FF2B5EF4-FFF2-40B4-BE49-F238E27FC236}">
                <a16:creationId xmlns:a16="http://schemas.microsoft.com/office/drawing/2014/main" id="{3C6F2C1B-7777-45D7-BEF0-0A8A723B5434}"/>
              </a:ext>
            </a:extLst>
          </p:cNvPr>
          <p:cNvSpPr>
            <a:spLocks noGrp="1" noChangeArrowheads="1"/>
          </p:cNvSpPr>
          <p:nvPr>
            <p:ph type="body" idx="4294967295"/>
          </p:nvPr>
        </p:nvSpPr>
        <p:spPr>
          <a:xfrm>
            <a:off x="569913" y="1906588"/>
            <a:ext cx="11214100" cy="4302125"/>
          </a:xfrm>
        </p:spPr>
        <p:txBody>
          <a:bodyPr/>
          <a:lstStyle/>
          <a:p>
            <a:r>
              <a:rPr lang="en-US" altLang="en-US" sz="3200"/>
              <a:t>Professional school counselors are often interested in what teachers, parents, and students perceive as primary needs to be addressed in a developmental way.</a:t>
            </a:r>
          </a:p>
        </p:txBody>
      </p:sp>
      <p:sp>
        <p:nvSpPr>
          <p:cNvPr id="2" name="Footer Placeholder 1">
            <a:extLst>
              <a:ext uri="{FF2B5EF4-FFF2-40B4-BE49-F238E27FC236}">
                <a16:creationId xmlns:a16="http://schemas.microsoft.com/office/drawing/2014/main" id="{EA359F84-7292-4BD9-8DD8-A2DE4396BE81}"/>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7A21C31E-F1D1-4FF6-BCC3-88AE490825D4}"/>
              </a:ext>
            </a:extLst>
          </p:cNvPr>
          <p:cNvSpPr>
            <a:spLocks noGrp="1"/>
          </p:cNvSpPr>
          <p:nvPr>
            <p:ph type="sldNum" sz="quarter" idx="12"/>
          </p:nvPr>
        </p:nvSpPr>
        <p:spPr/>
        <p:txBody>
          <a:bodyPr/>
          <a:lstStyle/>
          <a:p>
            <a:pPr>
              <a:defRPr/>
            </a:pPr>
            <a:fld id="{EBAFFB41-6E46-41B9-8424-11FA7EFB8FEF}"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FA04ECB-5137-4C7C-8C39-D6AD651D5BD4}"/>
              </a:ext>
            </a:extLst>
          </p:cNvPr>
          <p:cNvSpPr>
            <a:spLocks noGrp="1" noChangeArrowheads="1"/>
          </p:cNvSpPr>
          <p:nvPr>
            <p:ph type="title" idx="4294967295"/>
          </p:nvPr>
        </p:nvSpPr>
        <p:spPr>
          <a:xfrm>
            <a:off x="3397250" y="430213"/>
            <a:ext cx="8610600" cy="1292225"/>
          </a:xfrm>
        </p:spPr>
        <p:txBody>
          <a:bodyPr/>
          <a:lstStyle/>
          <a:p>
            <a:pPr fontAlgn="auto">
              <a:spcAft>
                <a:spcPts val="0"/>
              </a:spcAft>
              <a:defRPr/>
            </a:pPr>
            <a:r>
              <a:rPr lang="en-US" altLang="en-US" sz="3200" dirty="0"/>
              <a:t>Frequency of Conducting a Needs Assessment</a:t>
            </a:r>
          </a:p>
        </p:txBody>
      </p:sp>
      <p:sp>
        <p:nvSpPr>
          <p:cNvPr id="32771" name="Rectangle 3">
            <a:extLst>
              <a:ext uri="{FF2B5EF4-FFF2-40B4-BE49-F238E27FC236}">
                <a16:creationId xmlns:a16="http://schemas.microsoft.com/office/drawing/2014/main" id="{9955267C-A45B-4FC9-BC59-E655E050F84C}"/>
              </a:ext>
            </a:extLst>
          </p:cNvPr>
          <p:cNvSpPr>
            <a:spLocks noGrp="1" noChangeArrowheads="1"/>
          </p:cNvSpPr>
          <p:nvPr>
            <p:ph type="body" idx="4294967295"/>
          </p:nvPr>
        </p:nvSpPr>
        <p:spPr>
          <a:xfrm>
            <a:off x="685800" y="1879600"/>
            <a:ext cx="10820400" cy="4338638"/>
          </a:xfrm>
        </p:spPr>
        <p:txBody>
          <a:bodyPr/>
          <a:lstStyle/>
          <a:p>
            <a:r>
              <a:rPr lang="en-US" altLang="en-US" sz="2800"/>
              <a:t>It is best to follow a continuous cycle of assessing programmatic needs.</a:t>
            </a:r>
          </a:p>
          <a:p>
            <a:r>
              <a:rPr lang="en-US" altLang="en-US" sz="2800"/>
              <a:t>Breaking down needs into areas of academic, career, and personal-social development can guide the rotation of needs assessments.</a:t>
            </a:r>
          </a:p>
          <a:p>
            <a:r>
              <a:rPr lang="en-US" altLang="en-US" sz="2800"/>
              <a:t>Assessing needs is part of a much bigger endeavor:  implementing curricular changes to continuously improve the comprehensive developmental counseling program.</a:t>
            </a:r>
          </a:p>
        </p:txBody>
      </p:sp>
      <p:sp>
        <p:nvSpPr>
          <p:cNvPr id="2" name="Footer Placeholder 1">
            <a:extLst>
              <a:ext uri="{FF2B5EF4-FFF2-40B4-BE49-F238E27FC236}">
                <a16:creationId xmlns:a16="http://schemas.microsoft.com/office/drawing/2014/main" id="{3E9782D2-2192-4FA9-9FDC-2F3033BD5C6C}"/>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D18324D1-50C2-4E50-83F8-F795EA072B0C}"/>
              </a:ext>
            </a:extLst>
          </p:cNvPr>
          <p:cNvSpPr>
            <a:spLocks noGrp="1"/>
          </p:cNvSpPr>
          <p:nvPr>
            <p:ph type="sldNum" sz="quarter" idx="12"/>
          </p:nvPr>
        </p:nvSpPr>
        <p:spPr/>
        <p:txBody>
          <a:bodyPr/>
          <a:lstStyle/>
          <a:p>
            <a:pPr>
              <a:defRPr/>
            </a:pPr>
            <a:fld id="{16C40E51-EC38-4ECE-B827-A3754DDE6398}"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a:extLst>
              <a:ext uri="{FF2B5EF4-FFF2-40B4-BE49-F238E27FC236}">
                <a16:creationId xmlns:a16="http://schemas.microsoft.com/office/drawing/2014/main" id="{E8E60D53-D94C-4AA3-B5E8-F55458D9A4CB}"/>
              </a:ext>
            </a:extLst>
          </p:cNvPr>
          <p:cNvSpPr>
            <a:spLocks noGrp="1" noChangeArrowheads="1"/>
          </p:cNvSpPr>
          <p:nvPr>
            <p:ph type="title" idx="4294967295"/>
          </p:nvPr>
        </p:nvSpPr>
        <p:spPr>
          <a:xfrm>
            <a:off x="3165475" y="403225"/>
            <a:ext cx="8610600" cy="1293813"/>
          </a:xfrm>
        </p:spPr>
        <p:txBody>
          <a:bodyPr/>
          <a:lstStyle/>
          <a:p>
            <a:pPr fontAlgn="auto">
              <a:spcAft>
                <a:spcPts val="0"/>
              </a:spcAft>
              <a:defRPr/>
            </a:pPr>
            <a:r>
              <a:rPr lang="en-US" altLang="en-US" sz="3600" dirty="0"/>
              <a:t>Populations to be Assessed</a:t>
            </a:r>
          </a:p>
        </p:txBody>
      </p:sp>
      <p:sp>
        <p:nvSpPr>
          <p:cNvPr id="34819" name="Rectangle 3">
            <a:extLst>
              <a:ext uri="{FF2B5EF4-FFF2-40B4-BE49-F238E27FC236}">
                <a16:creationId xmlns:a16="http://schemas.microsoft.com/office/drawing/2014/main" id="{08F899E5-C296-4DB4-9FB3-556CEAC799A2}"/>
              </a:ext>
            </a:extLst>
          </p:cNvPr>
          <p:cNvSpPr>
            <a:spLocks noGrp="1" noChangeArrowheads="1"/>
          </p:cNvSpPr>
          <p:nvPr>
            <p:ph type="body" idx="4294967295"/>
          </p:nvPr>
        </p:nvSpPr>
        <p:spPr>
          <a:xfrm>
            <a:off x="465138" y="1697038"/>
            <a:ext cx="11310937" cy="4611687"/>
          </a:xfrm>
        </p:spPr>
        <p:txBody>
          <a:bodyPr/>
          <a:lstStyle/>
          <a:p>
            <a:r>
              <a:rPr lang="en-US" altLang="en-US" sz="2400"/>
              <a:t>It is most practical and efficient to seek out those stakeholders who are informed and likely to respond, such as teachers, administrators, students, and parents.</a:t>
            </a:r>
          </a:p>
          <a:p>
            <a:r>
              <a:rPr lang="en-US" altLang="en-US" sz="2400"/>
              <a:t>Although more difficult to obtain large responses, valuable information can be garnered from community organizations, local businesses, and the general public as well.</a:t>
            </a:r>
          </a:p>
          <a:p>
            <a:r>
              <a:rPr lang="en-US" altLang="en-US" sz="2400"/>
              <a:t>When considering the return rate, a higher return rate leads to a lower sampling error, which leads to greater confidence in the accuracy of the results.</a:t>
            </a:r>
          </a:p>
          <a:p>
            <a:r>
              <a:rPr lang="en-US" altLang="en-US" sz="2400"/>
              <a:t>The highest priority needs should be those agreed to by all or most populations assessed.</a:t>
            </a:r>
          </a:p>
        </p:txBody>
      </p:sp>
      <p:sp>
        <p:nvSpPr>
          <p:cNvPr id="2" name="Footer Placeholder 1">
            <a:extLst>
              <a:ext uri="{FF2B5EF4-FFF2-40B4-BE49-F238E27FC236}">
                <a16:creationId xmlns:a16="http://schemas.microsoft.com/office/drawing/2014/main" id="{02F90388-2CF0-4636-A6BF-F0E6CC18489A}"/>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27804766-BCEE-4021-AE6D-3F5C0DDCD724}"/>
              </a:ext>
            </a:extLst>
          </p:cNvPr>
          <p:cNvSpPr>
            <a:spLocks noGrp="1"/>
          </p:cNvSpPr>
          <p:nvPr>
            <p:ph type="sldNum" sz="quarter" idx="12"/>
          </p:nvPr>
        </p:nvSpPr>
        <p:spPr/>
        <p:txBody>
          <a:bodyPr/>
          <a:lstStyle/>
          <a:p>
            <a:pPr>
              <a:defRPr/>
            </a:pPr>
            <a:fld id="{064F684A-ED5F-4971-8AC0-D17D056F0160}" type="slidenum">
              <a:rPr lang="en-US"/>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282C403-4855-4843-B7D3-EDB201F87C1B}"/>
              </a:ext>
            </a:extLst>
          </p:cNvPr>
          <p:cNvSpPr>
            <a:spLocks noGrp="1" noChangeArrowheads="1"/>
          </p:cNvSpPr>
          <p:nvPr>
            <p:ph type="title" idx="4294967295"/>
          </p:nvPr>
        </p:nvSpPr>
        <p:spPr>
          <a:xfrm>
            <a:off x="2486025" y="211138"/>
            <a:ext cx="9186863" cy="1292225"/>
          </a:xfrm>
        </p:spPr>
        <p:txBody>
          <a:bodyPr/>
          <a:lstStyle/>
          <a:p>
            <a:pPr fontAlgn="auto">
              <a:spcAft>
                <a:spcPts val="0"/>
              </a:spcAft>
              <a:defRPr/>
            </a:pPr>
            <a:r>
              <a:rPr lang="en-US" altLang="en-US" sz="3200" b="1" dirty="0"/>
              <a:t>Design Issues in an Efficient Needs Assessment</a:t>
            </a:r>
          </a:p>
        </p:txBody>
      </p:sp>
      <p:sp>
        <p:nvSpPr>
          <p:cNvPr id="36867" name="Rectangle 3">
            <a:extLst>
              <a:ext uri="{FF2B5EF4-FFF2-40B4-BE49-F238E27FC236}">
                <a16:creationId xmlns:a16="http://schemas.microsoft.com/office/drawing/2014/main" id="{31899526-C395-4E42-997E-6409CAB5011A}"/>
              </a:ext>
            </a:extLst>
          </p:cNvPr>
          <p:cNvSpPr>
            <a:spLocks noGrp="1" noChangeArrowheads="1"/>
          </p:cNvSpPr>
          <p:nvPr>
            <p:ph type="body" idx="4294967295"/>
          </p:nvPr>
        </p:nvSpPr>
        <p:spPr>
          <a:xfrm>
            <a:off x="676275" y="1916113"/>
            <a:ext cx="10566400" cy="4303712"/>
          </a:xfrm>
        </p:spPr>
        <p:txBody>
          <a:bodyPr/>
          <a:lstStyle/>
          <a:p>
            <a:pPr marL="533400" indent="-533400">
              <a:lnSpc>
                <a:spcPct val="80000"/>
              </a:lnSpc>
            </a:pPr>
            <a:r>
              <a:rPr lang="en-US" altLang="en-US" sz="2400"/>
              <a:t>Stone and Bradley (1994) recommended seven methods for determining needs:</a:t>
            </a:r>
          </a:p>
          <a:p>
            <a:pPr marL="914400" lvl="1" indent="-457200">
              <a:lnSpc>
                <a:spcPct val="80000"/>
              </a:lnSpc>
              <a:buFont typeface="Wingdings" panose="05000000000000000000" pitchFamily="2" charset="2"/>
              <a:buAutoNum type="arabicParenR"/>
            </a:pPr>
            <a:r>
              <a:rPr lang="en-US" altLang="en-US" sz="2400"/>
              <a:t>Questionnaires and inventories</a:t>
            </a:r>
          </a:p>
          <a:p>
            <a:pPr marL="914400" lvl="1" indent="-457200">
              <a:lnSpc>
                <a:spcPct val="80000"/>
              </a:lnSpc>
              <a:buFont typeface="Wingdings" panose="05000000000000000000" pitchFamily="2" charset="2"/>
              <a:buAutoNum type="arabicParenR"/>
            </a:pPr>
            <a:r>
              <a:rPr lang="en-US" altLang="en-US" sz="2400"/>
              <a:t>Analysis of records</a:t>
            </a:r>
          </a:p>
          <a:p>
            <a:pPr marL="914400" lvl="1" indent="-457200">
              <a:lnSpc>
                <a:spcPct val="80000"/>
              </a:lnSpc>
              <a:buFont typeface="Wingdings" panose="05000000000000000000" pitchFamily="2" charset="2"/>
              <a:buAutoNum type="arabicParenR"/>
            </a:pPr>
            <a:r>
              <a:rPr lang="en-US" altLang="en-US" sz="2400"/>
              <a:t>Personal interviews</a:t>
            </a:r>
          </a:p>
          <a:p>
            <a:pPr marL="914400" lvl="1" indent="-457200">
              <a:lnSpc>
                <a:spcPct val="80000"/>
              </a:lnSpc>
              <a:buFont typeface="Wingdings" panose="05000000000000000000" pitchFamily="2" charset="2"/>
              <a:buAutoNum type="arabicParenR"/>
            </a:pPr>
            <a:r>
              <a:rPr lang="en-US" altLang="en-US" sz="2400"/>
              <a:t>Counseling statistics</a:t>
            </a:r>
          </a:p>
          <a:p>
            <a:pPr marL="914400" lvl="1" indent="-457200">
              <a:lnSpc>
                <a:spcPct val="80000"/>
              </a:lnSpc>
              <a:buFont typeface="Wingdings" panose="05000000000000000000" pitchFamily="2" charset="2"/>
              <a:buAutoNum type="arabicParenR"/>
            </a:pPr>
            <a:r>
              <a:rPr lang="en-US" altLang="en-US" sz="2400"/>
              <a:t>Classroom visits</a:t>
            </a:r>
          </a:p>
          <a:p>
            <a:pPr marL="914400" lvl="1" indent="-457200">
              <a:lnSpc>
                <a:spcPct val="80000"/>
              </a:lnSpc>
              <a:buFont typeface="Wingdings" panose="05000000000000000000" pitchFamily="2" charset="2"/>
              <a:buAutoNum type="arabicParenR"/>
            </a:pPr>
            <a:r>
              <a:rPr lang="en-US" altLang="en-US" sz="2400"/>
              <a:t>Use of outside consultants</a:t>
            </a:r>
          </a:p>
          <a:p>
            <a:pPr marL="914400" lvl="1" indent="-457200">
              <a:lnSpc>
                <a:spcPct val="80000"/>
              </a:lnSpc>
              <a:buFont typeface="Wingdings" panose="05000000000000000000" pitchFamily="2" charset="2"/>
              <a:buAutoNum type="arabicParenR"/>
            </a:pPr>
            <a:r>
              <a:rPr lang="en-US" altLang="en-US" sz="2400"/>
              <a:t>Systematic evaluation of the guidance program</a:t>
            </a:r>
          </a:p>
          <a:p>
            <a:pPr marL="533400" indent="-533400">
              <a:lnSpc>
                <a:spcPct val="80000"/>
              </a:lnSpc>
            </a:pPr>
            <a:r>
              <a:rPr lang="en-US" altLang="en-US" sz="2400"/>
              <a:t>What is most important is that the needs assessment uses </a:t>
            </a:r>
            <a:r>
              <a:rPr lang="en-US" altLang="en-US" sz="2400" b="1"/>
              <a:t>objective</a:t>
            </a:r>
            <a:r>
              <a:rPr lang="en-US" altLang="en-US" sz="2400"/>
              <a:t> methods for data gathering and analysis.</a:t>
            </a:r>
          </a:p>
        </p:txBody>
      </p:sp>
      <p:sp>
        <p:nvSpPr>
          <p:cNvPr id="2" name="Footer Placeholder 1">
            <a:extLst>
              <a:ext uri="{FF2B5EF4-FFF2-40B4-BE49-F238E27FC236}">
                <a16:creationId xmlns:a16="http://schemas.microsoft.com/office/drawing/2014/main" id="{F138F22C-236B-49FE-9330-0F5062EFD107}"/>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3F9DFF3D-631E-4787-A381-AA5595ECB21B}"/>
              </a:ext>
            </a:extLst>
          </p:cNvPr>
          <p:cNvSpPr>
            <a:spLocks noGrp="1"/>
          </p:cNvSpPr>
          <p:nvPr>
            <p:ph type="sldNum" sz="quarter" idx="12"/>
          </p:nvPr>
        </p:nvSpPr>
        <p:spPr/>
        <p:txBody>
          <a:bodyPr/>
          <a:lstStyle/>
          <a:p>
            <a:pPr>
              <a:defRPr/>
            </a:pPr>
            <a:fld id="{65FA690D-A12D-4164-9B60-4CCA02D6FCAF}"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FAA46EE-3620-4425-A6C1-65D8C19A008D}"/>
              </a:ext>
            </a:extLst>
          </p:cNvPr>
          <p:cNvSpPr>
            <a:spLocks noGrp="1" noChangeArrowheads="1"/>
          </p:cNvSpPr>
          <p:nvPr>
            <p:ph type="title" idx="4294967295"/>
          </p:nvPr>
        </p:nvSpPr>
        <p:spPr>
          <a:xfrm>
            <a:off x="3230563" y="274638"/>
            <a:ext cx="8610600" cy="1293812"/>
          </a:xfrm>
        </p:spPr>
        <p:txBody>
          <a:bodyPr/>
          <a:lstStyle/>
          <a:p>
            <a:pPr fontAlgn="auto">
              <a:spcAft>
                <a:spcPts val="0"/>
              </a:spcAft>
              <a:defRPr/>
            </a:pPr>
            <a:r>
              <a:rPr lang="en-US" altLang="en-US" sz="3200" dirty="0"/>
              <a:t>Steps to Form an Efficient Needs Assessment</a:t>
            </a:r>
          </a:p>
        </p:txBody>
      </p:sp>
      <p:sp>
        <p:nvSpPr>
          <p:cNvPr id="38915" name="Rectangle 3">
            <a:extLst>
              <a:ext uri="{FF2B5EF4-FFF2-40B4-BE49-F238E27FC236}">
                <a16:creationId xmlns:a16="http://schemas.microsoft.com/office/drawing/2014/main" id="{84631297-BC71-4D0B-85AF-53DA8B825637}"/>
              </a:ext>
            </a:extLst>
          </p:cNvPr>
          <p:cNvSpPr>
            <a:spLocks noGrp="1" noChangeArrowheads="1"/>
          </p:cNvSpPr>
          <p:nvPr>
            <p:ph type="body" idx="4294967295"/>
          </p:nvPr>
        </p:nvSpPr>
        <p:spPr>
          <a:xfrm>
            <a:off x="515938" y="1431925"/>
            <a:ext cx="10147300" cy="4840288"/>
          </a:xfrm>
        </p:spPr>
        <p:txBody>
          <a:bodyPr/>
          <a:lstStyle/>
          <a:p>
            <a:pPr marL="533400" indent="-533400">
              <a:buFont typeface="Arial" panose="020B0604020202020204" pitchFamily="34" charset="0"/>
              <a:buNone/>
            </a:pPr>
            <a:r>
              <a:rPr lang="en-US" altLang="en-US" sz="2400"/>
              <a:t>Decide what you need to know.</a:t>
            </a:r>
          </a:p>
          <a:p>
            <a:pPr marL="533400" indent="-533400">
              <a:buFont typeface="Arial" panose="020B0604020202020204" pitchFamily="34" charset="0"/>
              <a:buNone/>
            </a:pPr>
            <a:r>
              <a:rPr lang="en-US" altLang="en-US" sz="2400"/>
              <a:t>Decide on the best approach to derive what you need to know.</a:t>
            </a:r>
          </a:p>
          <a:p>
            <a:pPr marL="533400" indent="-533400">
              <a:buFont typeface="Arial" panose="020B0604020202020204" pitchFamily="34" charset="0"/>
              <a:buNone/>
            </a:pPr>
            <a:r>
              <a:rPr lang="en-US" altLang="en-US" sz="2400"/>
              <a:t>Develop the needs assessment instrument or method.</a:t>
            </a:r>
          </a:p>
          <a:p>
            <a:pPr marL="533400" indent="-533400">
              <a:buFont typeface="Arial" panose="020B0604020202020204" pitchFamily="34" charset="0"/>
              <a:buNone/>
            </a:pPr>
            <a:r>
              <a:rPr lang="en-US" altLang="en-US" sz="2400"/>
              <a:t>Enlist the support of colleagues and a few individuals from the target groups to review and try out items for understanding.</a:t>
            </a:r>
          </a:p>
          <a:p>
            <a:pPr marL="533400" indent="-533400">
              <a:buFont typeface="Arial" panose="020B0604020202020204" pitchFamily="34" charset="0"/>
              <a:buNone/>
            </a:pPr>
            <a:r>
              <a:rPr lang="en-US" altLang="en-US" sz="2400"/>
              <a:t>Implement the final version on the target groups.</a:t>
            </a:r>
          </a:p>
          <a:p>
            <a:pPr marL="533400" indent="-533400">
              <a:buFont typeface="Arial" panose="020B0604020202020204" pitchFamily="34" charset="0"/>
              <a:buNone/>
            </a:pPr>
            <a:r>
              <a:rPr lang="en-US" altLang="en-US" sz="2400"/>
              <a:t>Tabulate, analyze, and interpret the results.</a:t>
            </a:r>
          </a:p>
          <a:p>
            <a:pPr marL="533400" indent="-533400">
              <a:buFont typeface="Arial" panose="020B0604020202020204" pitchFamily="34" charset="0"/>
              <a:buNone/>
            </a:pPr>
            <a:r>
              <a:rPr lang="en-US" altLang="en-US" sz="2400"/>
              <a:t>Translate the results into programmatic goals and objectives.</a:t>
            </a:r>
          </a:p>
        </p:txBody>
      </p:sp>
      <p:sp>
        <p:nvSpPr>
          <p:cNvPr id="2" name="Footer Placeholder 1">
            <a:extLst>
              <a:ext uri="{FF2B5EF4-FFF2-40B4-BE49-F238E27FC236}">
                <a16:creationId xmlns:a16="http://schemas.microsoft.com/office/drawing/2014/main" id="{932B982C-7360-4962-BFE6-C70874A97D12}"/>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58F74368-2BBE-4004-A6B7-1BCA0BE893C8}"/>
              </a:ext>
            </a:extLst>
          </p:cNvPr>
          <p:cNvSpPr>
            <a:spLocks noGrp="1"/>
          </p:cNvSpPr>
          <p:nvPr>
            <p:ph type="sldNum" sz="quarter" idx="12"/>
          </p:nvPr>
        </p:nvSpPr>
        <p:spPr/>
        <p:txBody>
          <a:bodyPr/>
          <a:lstStyle/>
          <a:p>
            <a:pPr>
              <a:defRPr/>
            </a:pPr>
            <a:fld id="{4E4E437B-100A-4ED6-977A-FD8D700E3B9A}"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722B9AD-DE29-446B-A5CD-326417D95413}"/>
              </a:ext>
            </a:extLst>
          </p:cNvPr>
          <p:cNvSpPr>
            <a:spLocks noGrp="1" noChangeArrowheads="1"/>
          </p:cNvSpPr>
          <p:nvPr>
            <p:ph type="title" idx="4294967295"/>
          </p:nvPr>
        </p:nvSpPr>
        <p:spPr>
          <a:xfrm>
            <a:off x="2085975" y="211138"/>
            <a:ext cx="9883775" cy="1292225"/>
          </a:xfrm>
        </p:spPr>
        <p:txBody>
          <a:bodyPr/>
          <a:lstStyle/>
          <a:p>
            <a:pPr fontAlgn="auto">
              <a:spcAft>
                <a:spcPts val="0"/>
              </a:spcAft>
              <a:defRPr/>
            </a:pPr>
            <a:r>
              <a:rPr lang="en-US" altLang="en-US" sz="3200" b="1" dirty="0"/>
              <a:t>Design Issues in an Efficient Needs Assessment</a:t>
            </a:r>
          </a:p>
        </p:txBody>
      </p:sp>
      <p:sp>
        <p:nvSpPr>
          <p:cNvPr id="40963" name="Rectangle 3">
            <a:extLst>
              <a:ext uri="{FF2B5EF4-FFF2-40B4-BE49-F238E27FC236}">
                <a16:creationId xmlns:a16="http://schemas.microsoft.com/office/drawing/2014/main" id="{24EA1F59-2CF3-4738-8D6C-E9CF29086A23}"/>
              </a:ext>
            </a:extLst>
          </p:cNvPr>
          <p:cNvSpPr>
            <a:spLocks noGrp="1" noChangeArrowheads="1"/>
          </p:cNvSpPr>
          <p:nvPr>
            <p:ph type="body" idx="4294967295"/>
          </p:nvPr>
        </p:nvSpPr>
        <p:spPr>
          <a:xfrm>
            <a:off x="450850" y="1827213"/>
            <a:ext cx="11010900" cy="4702175"/>
          </a:xfrm>
        </p:spPr>
        <p:txBody>
          <a:bodyPr/>
          <a:lstStyle/>
          <a:p>
            <a:r>
              <a:rPr lang="en-US" altLang="en-US" sz="2400"/>
              <a:t>It is important to take the population into consideration when designing a scale:</a:t>
            </a:r>
          </a:p>
          <a:p>
            <a:pPr lvl="1"/>
            <a:r>
              <a:rPr lang="en-US" altLang="en-US" sz="2400"/>
              <a:t>For teachers—should ask for grade level, number of students in the class, etc.</a:t>
            </a:r>
          </a:p>
          <a:p>
            <a:pPr lvl="1"/>
            <a:r>
              <a:rPr lang="en-US" altLang="en-US" sz="2400"/>
              <a:t>For parents—should ask for the names of the parent’s children in case responses require contact by the counselor.</a:t>
            </a:r>
          </a:p>
          <a:p>
            <a:pPr lvl="1"/>
            <a:r>
              <a:rPr lang="en-US" altLang="en-US" sz="2400"/>
              <a:t>For students—should ask for student’s grade and homeroom teacher’s name.</a:t>
            </a:r>
          </a:p>
          <a:p>
            <a:r>
              <a:rPr lang="en-US" altLang="en-US" sz="2400"/>
              <a:t>Questions or response stems should be short, to the point, and easily understood.</a:t>
            </a:r>
          </a:p>
          <a:p>
            <a:r>
              <a:rPr lang="en-US" altLang="en-US" sz="2400"/>
              <a:t>Reading level of the items should be appropriate for the target audience.</a:t>
            </a:r>
          </a:p>
        </p:txBody>
      </p:sp>
      <p:sp>
        <p:nvSpPr>
          <p:cNvPr id="2" name="Footer Placeholder 1">
            <a:extLst>
              <a:ext uri="{FF2B5EF4-FFF2-40B4-BE49-F238E27FC236}">
                <a16:creationId xmlns:a16="http://schemas.microsoft.com/office/drawing/2014/main" id="{85764B94-338B-4A90-AB6D-BAD048584DD4}"/>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E18A682E-4C07-4172-B75D-7F55C5464C0B}"/>
              </a:ext>
            </a:extLst>
          </p:cNvPr>
          <p:cNvSpPr>
            <a:spLocks noGrp="1"/>
          </p:cNvSpPr>
          <p:nvPr>
            <p:ph type="sldNum" sz="quarter" idx="12"/>
          </p:nvPr>
        </p:nvSpPr>
        <p:spPr/>
        <p:txBody>
          <a:bodyPr/>
          <a:lstStyle/>
          <a:p>
            <a:pPr>
              <a:defRPr/>
            </a:pPr>
            <a:fld id="{BE21446E-A879-415B-9D39-4AD7C04FE66E}"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a:extLst>
              <a:ext uri="{FF2B5EF4-FFF2-40B4-BE49-F238E27FC236}">
                <a16:creationId xmlns:a16="http://schemas.microsoft.com/office/drawing/2014/main" id="{9A57D01D-8C53-460A-8CA2-085BF993DED4}"/>
              </a:ext>
            </a:extLst>
          </p:cNvPr>
          <p:cNvSpPr>
            <a:spLocks noGrp="1" noChangeArrowheads="1"/>
          </p:cNvSpPr>
          <p:nvPr>
            <p:ph type="title" idx="4294967295"/>
          </p:nvPr>
        </p:nvSpPr>
        <p:spPr>
          <a:xfrm>
            <a:off x="3217863" y="274638"/>
            <a:ext cx="8610600" cy="1065212"/>
          </a:xfrm>
        </p:spPr>
        <p:txBody>
          <a:bodyPr/>
          <a:lstStyle/>
          <a:p>
            <a:pPr fontAlgn="auto">
              <a:spcAft>
                <a:spcPts val="0"/>
              </a:spcAft>
              <a:defRPr/>
            </a:pPr>
            <a:r>
              <a:rPr lang="en-US" altLang="en-US" dirty="0"/>
              <a:t>Response Formats</a:t>
            </a:r>
          </a:p>
        </p:txBody>
      </p:sp>
      <p:sp>
        <p:nvSpPr>
          <p:cNvPr id="43011" name="Rectangle 3">
            <a:extLst>
              <a:ext uri="{FF2B5EF4-FFF2-40B4-BE49-F238E27FC236}">
                <a16:creationId xmlns:a16="http://schemas.microsoft.com/office/drawing/2014/main" id="{17F9703C-559F-41F7-AAEF-5C13AB2623BF}"/>
              </a:ext>
            </a:extLst>
          </p:cNvPr>
          <p:cNvSpPr>
            <a:spLocks noGrp="1" noChangeArrowheads="1"/>
          </p:cNvSpPr>
          <p:nvPr>
            <p:ph type="body" idx="4294967295"/>
          </p:nvPr>
        </p:nvSpPr>
        <p:spPr>
          <a:xfrm>
            <a:off x="412750" y="1466850"/>
            <a:ext cx="11268075" cy="4840288"/>
          </a:xfrm>
        </p:spPr>
        <p:txBody>
          <a:bodyPr/>
          <a:lstStyle/>
          <a:p>
            <a:pPr marL="533400" indent="-533400">
              <a:lnSpc>
                <a:spcPct val="80000"/>
              </a:lnSpc>
            </a:pPr>
            <a:r>
              <a:rPr lang="en-US" altLang="en-US" sz="2400"/>
              <a:t>If the purpose is to determine the importance or frequency of a potential problem, it is generally best to use a multipoint scale with 3-5 choices such as:</a:t>
            </a:r>
          </a:p>
          <a:p>
            <a:pPr marL="914400" lvl="1" indent="-457200">
              <a:lnSpc>
                <a:spcPct val="80000"/>
              </a:lnSpc>
              <a:buFont typeface="Wingdings" panose="05000000000000000000" pitchFamily="2" charset="2"/>
              <a:buAutoNum type="arabicParenR"/>
            </a:pPr>
            <a:r>
              <a:rPr lang="en-US" altLang="en-US" sz="2400"/>
              <a:t>Rarely</a:t>
            </a:r>
          </a:p>
          <a:p>
            <a:pPr marL="914400" lvl="1" indent="-457200">
              <a:lnSpc>
                <a:spcPct val="80000"/>
              </a:lnSpc>
              <a:buFont typeface="Wingdings" panose="05000000000000000000" pitchFamily="2" charset="2"/>
              <a:buAutoNum type="arabicParenR"/>
            </a:pPr>
            <a:r>
              <a:rPr lang="en-US" altLang="en-US" sz="2400"/>
              <a:t>Sometimes</a:t>
            </a:r>
          </a:p>
          <a:p>
            <a:pPr marL="914400" lvl="1" indent="-457200">
              <a:lnSpc>
                <a:spcPct val="80000"/>
              </a:lnSpc>
              <a:buFont typeface="Wingdings" panose="05000000000000000000" pitchFamily="2" charset="2"/>
              <a:buAutoNum type="arabicParenR"/>
            </a:pPr>
            <a:r>
              <a:rPr lang="en-US" altLang="en-US" sz="2400"/>
              <a:t>Frequently</a:t>
            </a:r>
          </a:p>
          <a:p>
            <a:pPr marL="914400" lvl="1" indent="-457200">
              <a:lnSpc>
                <a:spcPct val="80000"/>
              </a:lnSpc>
              <a:buFont typeface="Wingdings" panose="05000000000000000000" pitchFamily="2" charset="2"/>
              <a:buAutoNum type="arabicParenR"/>
            </a:pPr>
            <a:r>
              <a:rPr lang="en-US" altLang="en-US" sz="2400"/>
              <a:t>Most of the time</a:t>
            </a:r>
          </a:p>
          <a:p>
            <a:pPr marL="914400" lvl="1" indent="-457200">
              <a:lnSpc>
                <a:spcPct val="80000"/>
              </a:lnSpc>
              <a:buFont typeface="Wingdings" panose="05000000000000000000" pitchFamily="2" charset="2"/>
              <a:buAutoNum type="arabicParenR"/>
            </a:pPr>
            <a:r>
              <a:rPr lang="en-US" altLang="en-US" sz="2400"/>
              <a:t>Almost always</a:t>
            </a:r>
          </a:p>
          <a:p>
            <a:pPr marL="533400" indent="-533400">
              <a:lnSpc>
                <a:spcPct val="80000"/>
              </a:lnSpc>
            </a:pPr>
            <a:r>
              <a:rPr lang="en-US" altLang="en-US" sz="2400"/>
              <a:t>It is important to provide a clear description of each choice.</a:t>
            </a:r>
          </a:p>
          <a:p>
            <a:pPr marL="533400" indent="-533400">
              <a:lnSpc>
                <a:spcPct val="80000"/>
              </a:lnSpc>
            </a:pPr>
            <a:r>
              <a:rPr lang="en-US" altLang="en-US" sz="2400"/>
              <a:t>Be wary of response choices such as:</a:t>
            </a:r>
          </a:p>
          <a:p>
            <a:pPr marL="914400" lvl="1" indent="-457200">
              <a:lnSpc>
                <a:spcPct val="80000"/>
              </a:lnSpc>
            </a:pPr>
            <a:r>
              <a:rPr lang="en-US" altLang="en-US" sz="2400"/>
              <a:t>“Never” and “always,” as they are rarely ever the case.</a:t>
            </a:r>
          </a:p>
          <a:p>
            <a:pPr marL="914400" lvl="1" indent="-457200">
              <a:lnSpc>
                <a:spcPct val="80000"/>
              </a:lnSpc>
            </a:pPr>
            <a:r>
              <a:rPr lang="en-US" altLang="en-US" sz="2400"/>
              <a:t>“Yes” and “no”, as they force an all or nothing response.</a:t>
            </a:r>
          </a:p>
          <a:p>
            <a:pPr marL="533400" indent="-533400">
              <a:lnSpc>
                <a:spcPct val="80000"/>
              </a:lnSpc>
              <a:buFont typeface="Arial" panose="020B0604020202020204" pitchFamily="34" charset="0"/>
              <a:buNone/>
            </a:pPr>
            <a:endParaRPr lang="en-US" altLang="en-US" sz="2400"/>
          </a:p>
        </p:txBody>
      </p:sp>
      <p:sp>
        <p:nvSpPr>
          <p:cNvPr id="2" name="Footer Placeholder 1">
            <a:extLst>
              <a:ext uri="{FF2B5EF4-FFF2-40B4-BE49-F238E27FC236}">
                <a16:creationId xmlns:a16="http://schemas.microsoft.com/office/drawing/2014/main" id="{85FEF64B-86B9-4B22-80B6-8FB1297E97F9}"/>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41939EC3-3EF4-4BE4-9119-26F5CF4C2DED}"/>
              </a:ext>
            </a:extLst>
          </p:cNvPr>
          <p:cNvSpPr>
            <a:spLocks noGrp="1"/>
          </p:cNvSpPr>
          <p:nvPr>
            <p:ph type="sldNum" sz="quarter" idx="12"/>
          </p:nvPr>
        </p:nvSpPr>
        <p:spPr/>
        <p:txBody>
          <a:bodyPr/>
          <a:lstStyle/>
          <a:p>
            <a:pPr>
              <a:defRPr/>
            </a:pPr>
            <a:fld id="{7F962830-655E-4CFB-9619-59CDA68FA4CE}"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1BEA8E6-1F05-43BA-A8AB-F451D523D486}"/>
              </a:ext>
            </a:extLst>
          </p:cNvPr>
          <p:cNvSpPr>
            <a:spLocks noGrp="1" noChangeArrowheads="1"/>
          </p:cNvSpPr>
          <p:nvPr>
            <p:ph type="title" idx="4294967295"/>
          </p:nvPr>
        </p:nvSpPr>
        <p:spPr>
          <a:xfrm>
            <a:off x="2562225" y="223838"/>
            <a:ext cx="9342438" cy="1292225"/>
          </a:xfrm>
        </p:spPr>
        <p:txBody>
          <a:bodyPr/>
          <a:lstStyle/>
          <a:p>
            <a:pPr fontAlgn="auto">
              <a:spcAft>
                <a:spcPts val="0"/>
              </a:spcAft>
              <a:defRPr/>
            </a:pPr>
            <a:r>
              <a:rPr lang="en-US" altLang="en-US" sz="3200" dirty="0"/>
              <a:t>Design Issues in an Efficient Needs Assessment </a:t>
            </a:r>
          </a:p>
        </p:txBody>
      </p:sp>
      <p:sp>
        <p:nvSpPr>
          <p:cNvPr id="45059" name="Rectangle 3">
            <a:extLst>
              <a:ext uri="{FF2B5EF4-FFF2-40B4-BE49-F238E27FC236}">
                <a16:creationId xmlns:a16="http://schemas.microsoft.com/office/drawing/2014/main" id="{DC03FC07-5E28-4A70-A3A8-99AE2C7FBEE7}"/>
              </a:ext>
            </a:extLst>
          </p:cNvPr>
          <p:cNvSpPr>
            <a:spLocks noGrp="1" noChangeArrowheads="1"/>
          </p:cNvSpPr>
          <p:nvPr>
            <p:ph type="body" idx="4294967295"/>
          </p:nvPr>
        </p:nvSpPr>
        <p:spPr>
          <a:xfrm>
            <a:off x="679450" y="1516063"/>
            <a:ext cx="10925175" cy="4876800"/>
          </a:xfrm>
        </p:spPr>
        <p:txBody>
          <a:bodyPr/>
          <a:lstStyle/>
          <a:p>
            <a:r>
              <a:rPr lang="en-US" altLang="en-US" sz="2800"/>
              <a:t>It is important to include a </a:t>
            </a:r>
            <a:r>
              <a:rPr lang="en-US" altLang="en-US" sz="2800" b="1"/>
              <a:t>frequency count</a:t>
            </a:r>
            <a:r>
              <a:rPr lang="en-US" altLang="en-US" sz="2800"/>
              <a:t> in a needs assessment in order for professional school counselors to not only assess the importance of an issue, but also determine how many, and which students are in need of a specific service.</a:t>
            </a:r>
          </a:p>
          <a:p>
            <a:r>
              <a:rPr lang="en-US" altLang="en-US" sz="2800"/>
              <a:t>Computing the results of a needs assessment is probably best accomplished by assigning a number value to each response category and averaging all responses for a given item.</a:t>
            </a:r>
          </a:p>
        </p:txBody>
      </p:sp>
      <p:sp>
        <p:nvSpPr>
          <p:cNvPr id="2" name="Footer Placeholder 1">
            <a:extLst>
              <a:ext uri="{FF2B5EF4-FFF2-40B4-BE49-F238E27FC236}">
                <a16:creationId xmlns:a16="http://schemas.microsoft.com/office/drawing/2014/main" id="{E9B4FC8B-BCE4-49C4-B9DB-2FB9D94DD113}"/>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86596676-3461-42F5-A636-F3B103F451C5}"/>
              </a:ext>
            </a:extLst>
          </p:cNvPr>
          <p:cNvSpPr>
            <a:spLocks noGrp="1"/>
          </p:cNvSpPr>
          <p:nvPr>
            <p:ph type="sldNum" sz="quarter" idx="12"/>
          </p:nvPr>
        </p:nvSpPr>
        <p:spPr/>
        <p:txBody>
          <a:bodyPr/>
          <a:lstStyle/>
          <a:p>
            <a:pPr>
              <a:defRPr/>
            </a:pPr>
            <a:fld id="{33EE011E-8BAB-4F5B-9842-6D26BDF00FB8}" type="slidenum">
              <a:rPr lang="en-US"/>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47A6DC6-4821-4048-A38B-D17469EA5153}"/>
              </a:ext>
            </a:extLst>
          </p:cNvPr>
          <p:cNvSpPr>
            <a:spLocks noGrp="1" noChangeArrowheads="1"/>
          </p:cNvSpPr>
          <p:nvPr>
            <p:ph type="title" idx="4294967295"/>
          </p:nvPr>
        </p:nvSpPr>
        <p:spPr>
          <a:xfrm>
            <a:off x="2047875" y="377825"/>
            <a:ext cx="9883775" cy="1293813"/>
          </a:xfrm>
        </p:spPr>
        <p:txBody>
          <a:bodyPr/>
          <a:lstStyle/>
          <a:p>
            <a:pPr fontAlgn="auto">
              <a:spcAft>
                <a:spcPts val="0"/>
              </a:spcAft>
              <a:defRPr/>
            </a:pPr>
            <a:r>
              <a:rPr lang="en-US" altLang="en-US" sz="3200" dirty="0"/>
              <a:t>Converting Needs to Program Goals and Objectives</a:t>
            </a:r>
          </a:p>
        </p:txBody>
      </p:sp>
      <p:sp>
        <p:nvSpPr>
          <p:cNvPr id="47107" name="Rectangle 3">
            <a:extLst>
              <a:ext uri="{FF2B5EF4-FFF2-40B4-BE49-F238E27FC236}">
                <a16:creationId xmlns:a16="http://schemas.microsoft.com/office/drawing/2014/main" id="{26C601C1-785B-4C48-99F7-5EA4C84E9A02}"/>
              </a:ext>
            </a:extLst>
          </p:cNvPr>
          <p:cNvSpPr>
            <a:spLocks noGrp="1" noChangeArrowheads="1"/>
          </p:cNvSpPr>
          <p:nvPr>
            <p:ph type="body" idx="4294967295"/>
          </p:nvPr>
        </p:nvSpPr>
        <p:spPr>
          <a:xfrm>
            <a:off x="685800" y="1879600"/>
            <a:ext cx="10820400" cy="4338638"/>
          </a:xfrm>
        </p:spPr>
        <p:txBody>
          <a:bodyPr/>
          <a:lstStyle/>
          <a:p>
            <a:r>
              <a:rPr lang="en-US" altLang="en-US" sz="2400"/>
              <a:t>If the needs assessment was designed correctly, translating the results into goals and learning objectives is relatively easy.</a:t>
            </a:r>
          </a:p>
          <a:p>
            <a:r>
              <a:rPr lang="en-US" altLang="en-US" sz="2400"/>
              <a:t>Step 1: Prioritize the needs in order of importance and their relationship to existing components of the program.</a:t>
            </a:r>
          </a:p>
          <a:p>
            <a:r>
              <a:rPr lang="en-US" altLang="en-US" sz="2400"/>
              <a:t>Step 2: Match up or translate the needs into goals included in the national standards.</a:t>
            </a:r>
          </a:p>
          <a:p>
            <a:r>
              <a:rPr lang="en-US" altLang="en-US" sz="2400"/>
              <a:t>Step 3: Operationalize the goals through development of learning objectives.</a:t>
            </a:r>
          </a:p>
        </p:txBody>
      </p:sp>
      <p:sp>
        <p:nvSpPr>
          <p:cNvPr id="2" name="Footer Placeholder 1">
            <a:extLst>
              <a:ext uri="{FF2B5EF4-FFF2-40B4-BE49-F238E27FC236}">
                <a16:creationId xmlns:a16="http://schemas.microsoft.com/office/drawing/2014/main" id="{4C825155-0D93-47D0-8569-86AB104A1729}"/>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A9EE70A8-E3C7-45BE-AB8D-859E07558D5A}"/>
              </a:ext>
            </a:extLst>
          </p:cNvPr>
          <p:cNvSpPr>
            <a:spLocks noGrp="1"/>
          </p:cNvSpPr>
          <p:nvPr>
            <p:ph type="sldNum" sz="quarter" idx="12"/>
          </p:nvPr>
        </p:nvSpPr>
        <p:spPr/>
        <p:txBody>
          <a:bodyPr/>
          <a:lstStyle/>
          <a:p>
            <a:pPr>
              <a:defRPr/>
            </a:pPr>
            <a:fld id="{70F4FA6A-574F-4CB2-9ABD-CF275CB75803}" type="slidenum">
              <a:rPr lang="en-US"/>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a:extLst>
              <a:ext uri="{FF2B5EF4-FFF2-40B4-BE49-F238E27FC236}">
                <a16:creationId xmlns:a16="http://schemas.microsoft.com/office/drawing/2014/main" id="{120E8FB9-BC56-4FFC-8100-A4DB3BF6C1DE}"/>
              </a:ext>
            </a:extLst>
          </p:cNvPr>
          <p:cNvSpPr>
            <a:spLocks noGrp="1" noChangeArrowheads="1"/>
          </p:cNvSpPr>
          <p:nvPr>
            <p:ph type="title" idx="4294967295"/>
          </p:nvPr>
        </p:nvSpPr>
        <p:spPr>
          <a:xfrm>
            <a:off x="3436938" y="352425"/>
            <a:ext cx="8610600" cy="1292225"/>
          </a:xfrm>
        </p:spPr>
        <p:txBody>
          <a:bodyPr/>
          <a:lstStyle/>
          <a:p>
            <a:pPr fontAlgn="auto">
              <a:spcAft>
                <a:spcPts val="0"/>
              </a:spcAft>
              <a:defRPr/>
            </a:pPr>
            <a:r>
              <a:rPr lang="en-US" altLang="en-US" sz="3600" dirty="0"/>
              <a:t>Accountability</a:t>
            </a:r>
          </a:p>
        </p:txBody>
      </p:sp>
      <p:sp>
        <p:nvSpPr>
          <p:cNvPr id="12291" name="Rectangle 3">
            <a:extLst>
              <a:ext uri="{FF2B5EF4-FFF2-40B4-BE49-F238E27FC236}">
                <a16:creationId xmlns:a16="http://schemas.microsoft.com/office/drawing/2014/main" id="{530B49F5-2D88-41CF-97EF-C812E15726DF}"/>
              </a:ext>
            </a:extLst>
          </p:cNvPr>
          <p:cNvSpPr>
            <a:spLocks noGrp="1" noChangeArrowheads="1"/>
          </p:cNvSpPr>
          <p:nvPr>
            <p:ph type="body" idx="4294967295"/>
          </p:nvPr>
        </p:nvSpPr>
        <p:spPr>
          <a:xfrm>
            <a:off x="425450" y="1430338"/>
            <a:ext cx="11449050" cy="4829175"/>
          </a:xfrm>
        </p:spPr>
        <p:txBody>
          <a:bodyPr/>
          <a:lstStyle/>
          <a:p>
            <a:pPr marL="609600" indent="-609600">
              <a:lnSpc>
                <a:spcPct val="80000"/>
              </a:lnSpc>
            </a:pPr>
            <a:r>
              <a:rPr lang="en-US" altLang="en-US" sz="2400"/>
              <a:t>Accountability involves responsibility for professional actions. In the context of a school counseling program, this may involve:</a:t>
            </a:r>
          </a:p>
          <a:p>
            <a:pPr marL="990600" lvl="1" indent="-533400">
              <a:lnSpc>
                <a:spcPct val="80000"/>
              </a:lnSpc>
              <a:buFont typeface="Wingdings" panose="05000000000000000000" pitchFamily="2" charset="2"/>
              <a:buAutoNum type="arabicParenR"/>
            </a:pPr>
            <a:r>
              <a:rPr lang="en-US" altLang="en-US" sz="2400"/>
              <a:t>Identifying and collaborating with stakeholder groups</a:t>
            </a:r>
          </a:p>
          <a:p>
            <a:pPr marL="990600" lvl="1" indent="-533400">
              <a:lnSpc>
                <a:spcPct val="80000"/>
              </a:lnSpc>
              <a:buFont typeface="Wingdings" panose="05000000000000000000" pitchFamily="2" charset="2"/>
              <a:buAutoNum type="arabicParenR"/>
            </a:pPr>
            <a:r>
              <a:rPr lang="en-US" altLang="en-US" sz="2400"/>
              <a:t>Collecting data and assessing needs of students, staff, and community</a:t>
            </a:r>
          </a:p>
          <a:p>
            <a:pPr marL="990600" lvl="1" indent="-533400">
              <a:lnSpc>
                <a:spcPct val="80000"/>
              </a:lnSpc>
              <a:buFont typeface="Wingdings" panose="05000000000000000000" pitchFamily="2" charset="2"/>
              <a:buAutoNum type="arabicParenR"/>
            </a:pPr>
            <a:r>
              <a:rPr lang="en-US" altLang="en-US" sz="2400"/>
              <a:t>Setting goals and establishing objectives based on data</a:t>
            </a:r>
          </a:p>
          <a:p>
            <a:pPr marL="990600" lvl="1" indent="-533400">
              <a:lnSpc>
                <a:spcPct val="80000"/>
              </a:lnSpc>
              <a:buFont typeface="Wingdings" panose="05000000000000000000" pitchFamily="2" charset="2"/>
              <a:buAutoNum type="arabicParenR"/>
            </a:pPr>
            <a:r>
              <a:rPr lang="en-US" altLang="en-US" sz="2400"/>
              <a:t>Implementing effective interventions</a:t>
            </a:r>
          </a:p>
          <a:p>
            <a:pPr marL="990600" lvl="1" indent="-533400">
              <a:lnSpc>
                <a:spcPct val="80000"/>
              </a:lnSpc>
              <a:buFont typeface="Wingdings" panose="05000000000000000000" pitchFamily="2" charset="2"/>
              <a:buAutoNum type="arabicParenR"/>
            </a:pPr>
            <a:r>
              <a:rPr lang="en-US" altLang="en-US" sz="2400"/>
              <a:t>Measuring the outcomes of interventions</a:t>
            </a:r>
          </a:p>
          <a:p>
            <a:pPr marL="990600" lvl="1" indent="-533400">
              <a:lnSpc>
                <a:spcPct val="80000"/>
              </a:lnSpc>
              <a:buFont typeface="Wingdings" panose="05000000000000000000" pitchFamily="2" charset="2"/>
              <a:buAutoNum type="arabicParenR"/>
            </a:pPr>
            <a:r>
              <a:rPr lang="en-US" altLang="en-US" sz="2400"/>
              <a:t>Using results for program improvement</a:t>
            </a:r>
          </a:p>
          <a:p>
            <a:pPr marL="990600" lvl="1" indent="-533400">
              <a:lnSpc>
                <a:spcPct val="80000"/>
              </a:lnSpc>
              <a:buFont typeface="Wingdings" panose="05000000000000000000" pitchFamily="2" charset="2"/>
              <a:buAutoNum type="arabicParenR"/>
            </a:pPr>
            <a:r>
              <a:rPr lang="en-US" altLang="en-US" sz="2400"/>
              <a:t>Sharing results with major stakeholders</a:t>
            </a:r>
          </a:p>
          <a:p>
            <a:pPr marL="609600" indent="-609600">
              <a:lnSpc>
                <a:spcPct val="80000"/>
              </a:lnSpc>
            </a:pPr>
            <a:r>
              <a:rPr lang="en-US" altLang="en-US" sz="2400"/>
              <a:t>Numerous contemporary factors have called for greater accountability from professional school counselors and an increased focus on assessment.</a:t>
            </a:r>
          </a:p>
        </p:txBody>
      </p:sp>
      <p:sp>
        <p:nvSpPr>
          <p:cNvPr id="2" name="Footer Placeholder 1">
            <a:extLst>
              <a:ext uri="{FF2B5EF4-FFF2-40B4-BE49-F238E27FC236}">
                <a16:creationId xmlns:a16="http://schemas.microsoft.com/office/drawing/2014/main" id="{1076E179-B040-4E09-BFCB-511A3B944DD2}"/>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4049AFEC-A782-4C16-AA12-6E96065F46E1}"/>
              </a:ext>
            </a:extLst>
          </p:cNvPr>
          <p:cNvSpPr>
            <a:spLocks noGrp="1"/>
          </p:cNvSpPr>
          <p:nvPr>
            <p:ph type="sldNum" sz="quarter" idx="12"/>
          </p:nvPr>
        </p:nvSpPr>
        <p:spPr/>
        <p:txBody>
          <a:bodyPr/>
          <a:lstStyle/>
          <a:p>
            <a:pPr>
              <a:defRPr/>
            </a:pPr>
            <a:fld id="{144BF7E2-11DB-400E-BE6F-B69C52881A5A}" type="slidenum">
              <a:rPr lang="en-US"/>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a:extLst>
              <a:ext uri="{FF2B5EF4-FFF2-40B4-BE49-F238E27FC236}">
                <a16:creationId xmlns:a16="http://schemas.microsoft.com/office/drawing/2014/main" id="{BD0E99F6-B03E-46B0-9B40-16D7140EBBC9}"/>
              </a:ext>
            </a:extLst>
          </p:cNvPr>
          <p:cNvSpPr>
            <a:spLocks noGrp="1" noChangeArrowheads="1"/>
          </p:cNvSpPr>
          <p:nvPr>
            <p:ph type="title" idx="4294967295"/>
          </p:nvPr>
        </p:nvSpPr>
        <p:spPr>
          <a:xfrm>
            <a:off x="2674938" y="617538"/>
            <a:ext cx="7993062" cy="1143000"/>
          </a:xfrm>
        </p:spPr>
        <p:txBody>
          <a:bodyPr>
            <a:normAutofit fontScale="90000"/>
          </a:bodyPr>
          <a:lstStyle/>
          <a:p>
            <a:pPr fontAlgn="auto">
              <a:spcAft>
                <a:spcPts val="0"/>
              </a:spcAft>
              <a:defRPr/>
            </a:pPr>
            <a:r>
              <a:rPr lang="en-US" altLang="en-US"/>
              <a:t>Program (Process) Assessment</a:t>
            </a:r>
          </a:p>
        </p:txBody>
      </p:sp>
      <p:sp>
        <p:nvSpPr>
          <p:cNvPr id="49155" name="Rectangle 3">
            <a:extLst>
              <a:ext uri="{FF2B5EF4-FFF2-40B4-BE49-F238E27FC236}">
                <a16:creationId xmlns:a16="http://schemas.microsoft.com/office/drawing/2014/main" id="{28241C6B-5050-4484-ABBA-3AE47C507EA1}"/>
              </a:ext>
            </a:extLst>
          </p:cNvPr>
          <p:cNvSpPr>
            <a:spLocks noGrp="1" noChangeArrowheads="1"/>
          </p:cNvSpPr>
          <p:nvPr>
            <p:ph type="body" idx="4294967295"/>
          </p:nvPr>
        </p:nvSpPr>
        <p:spPr/>
        <p:txBody>
          <a:bodyPr/>
          <a:lstStyle/>
          <a:p>
            <a:r>
              <a:rPr lang="en-US" altLang="en-US" sz="3200" b="1"/>
              <a:t>Program Assessment: </a:t>
            </a:r>
            <a:r>
              <a:rPr lang="en-US" altLang="en-US" sz="3200"/>
              <a:t>a systematic examination of a program’s content.</a:t>
            </a:r>
          </a:p>
          <a:p>
            <a:r>
              <a:rPr lang="en-US" altLang="en-US" sz="3200"/>
              <a:t>Program evaluation asks 2 questions:</a:t>
            </a:r>
          </a:p>
          <a:p>
            <a:pPr lvl="1"/>
            <a:r>
              <a:rPr lang="en-US" altLang="en-US" sz="3200"/>
              <a:t>Is there written program documentation?</a:t>
            </a:r>
          </a:p>
          <a:p>
            <a:pPr lvl="1"/>
            <a:r>
              <a:rPr lang="en-US" altLang="en-US" sz="3200"/>
              <a:t>Is the written program being appropriately implemented?  </a:t>
            </a:r>
          </a:p>
        </p:txBody>
      </p:sp>
      <p:sp>
        <p:nvSpPr>
          <p:cNvPr id="2" name="Footer Placeholder 1">
            <a:extLst>
              <a:ext uri="{FF2B5EF4-FFF2-40B4-BE49-F238E27FC236}">
                <a16:creationId xmlns:a16="http://schemas.microsoft.com/office/drawing/2014/main" id="{89980B72-E41D-4630-9182-CC0214BDFD57}"/>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31AB1B8C-40DA-4A40-BB35-C1021F1983F6}"/>
              </a:ext>
            </a:extLst>
          </p:cNvPr>
          <p:cNvSpPr>
            <a:spLocks noGrp="1"/>
          </p:cNvSpPr>
          <p:nvPr>
            <p:ph type="sldNum" sz="quarter" idx="12"/>
          </p:nvPr>
        </p:nvSpPr>
        <p:spPr/>
        <p:txBody>
          <a:bodyPr/>
          <a:lstStyle/>
          <a:p>
            <a:pPr>
              <a:defRPr/>
            </a:pPr>
            <a:fld id="{17FE20EA-4602-4FBF-9486-DF4FD6882AC2}" type="slidenum">
              <a:rPr lang="en-US"/>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a:extLst>
              <a:ext uri="{FF2B5EF4-FFF2-40B4-BE49-F238E27FC236}">
                <a16:creationId xmlns:a16="http://schemas.microsoft.com/office/drawing/2014/main" id="{6ED36955-2E9A-4A99-88F2-2E68BBCB66DC}"/>
              </a:ext>
            </a:extLst>
          </p:cNvPr>
          <p:cNvSpPr>
            <a:spLocks noGrp="1" noChangeArrowheads="1"/>
          </p:cNvSpPr>
          <p:nvPr>
            <p:ph type="title" idx="4294967295"/>
          </p:nvPr>
        </p:nvSpPr>
        <p:spPr>
          <a:xfrm>
            <a:off x="3062288" y="274638"/>
            <a:ext cx="8610600" cy="1293812"/>
          </a:xfrm>
        </p:spPr>
        <p:txBody>
          <a:bodyPr/>
          <a:lstStyle/>
          <a:p>
            <a:pPr fontAlgn="auto">
              <a:spcAft>
                <a:spcPts val="0"/>
              </a:spcAft>
              <a:defRPr/>
            </a:pPr>
            <a:r>
              <a:rPr lang="en-US" altLang="en-US" dirty="0"/>
              <a:t>Program Assessment</a:t>
            </a:r>
          </a:p>
        </p:txBody>
      </p:sp>
      <p:sp>
        <p:nvSpPr>
          <p:cNvPr id="51203" name="Rectangle 3">
            <a:extLst>
              <a:ext uri="{FF2B5EF4-FFF2-40B4-BE49-F238E27FC236}">
                <a16:creationId xmlns:a16="http://schemas.microsoft.com/office/drawing/2014/main" id="{1B2CEA85-A7D6-4520-A912-0557076CB371}"/>
              </a:ext>
            </a:extLst>
          </p:cNvPr>
          <p:cNvSpPr>
            <a:spLocks noGrp="1" noChangeArrowheads="1"/>
          </p:cNvSpPr>
          <p:nvPr>
            <p:ph type="body" idx="4294967295"/>
          </p:nvPr>
        </p:nvSpPr>
        <p:spPr>
          <a:xfrm>
            <a:off x="398463" y="1468438"/>
            <a:ext cx="11115675" cy="4492625"/>
          </a:xfrm>
        </p:spPr>
        <p:txBody>
          <a:bodyPr/>
          <a:lstStyle/>
          <a:p>
            <a:pPr>
              <a:lnSpc>
                <a:spcPct val="70000"/>
              </a:lnSpc>
            </a:pPr>
            <a:r>
              <a:rPr lang="en-US" altLang="en-US" sz="2800"/>
              <a:t>A program audit should be conducted at the end of the year and reports should address:</a:t>
            </a:r>
          </a:p>
          <a:p>
            <a:pPr lvl="1">
              <a:lnSpc>
                <a:spcPct val="70000"/>
              </a:lnSpc>
            </a:pPr>
            <a:r>
              <a:rPr lang="en-US" altLang="en-US" sz="2800"/>
              <a:t>Program strengths</a:t>
            </a:r>
          </a:p>
          <a:p>
            <a:pPr lvl="1">
              <a:lnSpc>
                <a:spcPct val="70000"/>
              </a:lnSpc>
            </a:pPr>
            <a:r>
              <a:rPr lang="en-US" altLang="en-US" sz="2800"/>
              <a:t>Areas in need of improvement</a:t>
            </a:r>
          </a:p>
          <a:p>
            <a:pPr lvl="1">
              <a:lnSpc>
                <a:spcPct val="70000"/>
              </a:lnSpc>
            </a:pPr>
            <a:r>
              <a:rPr lang="en-US" altLang="en-US" sz="2800"/>
              <a:t>Long and short-term goals</a:t>
            </a:r>
          </a:p>
          <a:p>
            <a:pPr>
              <a:lnSpc>
                <a:spcPct val="70000"/>
              </a:lnSpc>
            </a:pPr>
            <a:r>
              <a:rPr lang="en-US" altLang="en-US" sz="2800"/>
              <a:t>ASCA suggested that program criteria be evaluated on the following response choices:</a:t>
            </a:r>
          </a:p>
          <a:p>
            <a:pPr lvl="1">
              <a:lnSpc>
                <a:spcPct val="70000"/>
              </a:lnSpc>
            </a:pPr>
            <a:r>
              <a:rPr lang="en-US" altLang="en-US" sz="2800"/>
              <a:t>None (not in place)</a:t>
            </a:r>
          </a:p>
          <a:p>
            <a:pPr lvl="1">
              <a:lnSpc>
                <a:spcPct val="70000"/>
              </a:lnSpc>
            </a:pPr>
            <a:r>
              <a:rPr lang="en-US" altLang="en-US" sz="2800"/>
              <a:t>In Progress (begun, but not completed)</a:t>
            </a:r>
          </a:p>
          <a:p>
            <a:pPr lvl="1">
              <a:lnSpc>
                <a:spcPct val="70000"/>
              </a:lnSpc>
            </a:pPr>
            <a:r>
              <a:rPr lang="en-US" altLang="en-US" sz="2800"/>
              <a:t>Completed (but perhaps not implemented)</a:t>
            </a:r>
          </a:p>
          <a:p>
            <a:pPr lvl="1">
              <a:lnSpc>
                <a:spcPct val="70000"/>
              </a:lnSpc>
            </a:pPr>
            <a:r>
              <a:rPr lang="en-US" altLang="en-US" sz="2800"/>
              <a:t>Implemented (fully implemented)</a:t>
            </a:r>
          </a:p>
          <a:p>
            <a:pPr lvl="1">
              <a:lnSpc>
                <a:spcPct val="70000"/>
              </a:lnSpc>
            </a:pPr>
            <a:r>
              <a:rPr lang="en-US" altLang="en-US" sz="2800"/>
              <a:t>Not Applicable (when the criteria do not apply)</a:t>
            </a:r>
          </a:p>
          <a:p>
            <a:pPr>
              <a:lnSpc>
                <a:spcPct val="70000"/>
              </a:lnSpc>
            </a:pPr>
            <a:endParaRPr lang="en-US" altLang="en-US" sz="2800"/>
          </a:p>
          <a:p>
            <a:pPr lvl="1">
              <a:lnSpc>
                <a:spcPct val="70000"/>
              </a:lnSpc>
              <a:buFont typeface="Wingdings" panose="05000000000000000000" pitchFamily="2" charset="2"/>
              <a:buNone/>
            </a:pPr>
            <a:endParaRPr lang="en-US" altLang="en-US" sz="2800"/>
          </a:p>
        </p:txBody>
      </p:sp>
      <p:sp>
        <p:nvSpPr>
          <p:cNvPr id="2" name="Footer Placeholder 1">
            <a:extLst>
              <a:ext uri="{FF2B5EF4-FFF2-40B4-BE49-F238E27FC236}">
                <a16:creationId xmlns:a16="http://schemas.microsoft.com/office/drawing/2014/main" id="{A1E7D67B-5539-4FA6-A51B-9878FC63FDF8}"/>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A306B116-B5CD-4D23-8625-3DE9F969400D}"/>
              </a:ext>
            </a:extLst>
          </p:cNvPr>
          <p:cNvSpPr>
            <a:spLocks noGrp="1"/>
          </p:cNvSpPr>
          <p:nvPr>
            <p:ph type="sldNum" sz="quarter" idx="12"/>
          </p:nvPr>
        </p:nvSpPr>
        <p:spPr/>
        <p:txBody>
          <a:bodyPr/>
          <a:lstStyle/>
          <a:p>
            <a:pPr>
              <a:defRPr/>
            </a:pPr>
            <a:fld id="{C9486E41-7ACC-4DE8-83F6-5A6BF0B541BB}" type="slidenum">
              <a:rPr lang="en-US"/>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a:extLst>
              <a:ext uri="{FF2B5EF4-FFF2-40B4-BE49-F238E27FC236}">
                <a16:creationId xmlns:a16="http://schemas.microsoft.com/office/drawing/2014/main" id="{2FD770BF-4B24-4ACD-B407-BB283410452F}"/>
              </a:ext>
            </a:extLst>
          </p:cNvPr>
          <p:cNvSpPr>
            <a:spLocks noGrp="1" noChangeArrowheads="1"/>
          </p:cNvSpPr>
          <p:nvPr>
            <p:ph type="title" idx="4294967295"/>
          </p:nvPr>
        </p:nvSpPr>
        <p:spPr>
          <a:xfrm>
            <a:off x="3076575" y="211138"/>
            <a:ext cx="8610600" cy="1292225"/>
          </a:xfrm>
        </p:spPr>
        <p:txBody>
          <a:bodyPr/>
          <a:lstStyle/>
          <a:p>
            <a:pPr fontAlgn="auto">
              <a:spcAft>
                <a:spcPts val="0"/>
              </a:spcAft>
              <a:defRPr/>
            </a:pPr>
            <a:r>
              <a:rPr lang="en-US" altLang="en-US" dirty="0"/>
              <a:t>Service Assessment</a:t>
            </a:r>
          </a:p>
        </p:txBody>
      </p:sp>
      <p:sp>
        <p:nvSpPr>
          <p:cNvPr id="53251" name="Rectangle 3">
            <a:extLst>
              <a:ext uri="{FF2B5EF4-FFF2-40B4-BE49-F238E27FC236}">
                <a16:creationId xmlns:a16="http://schemas.microsoft.com/office/drawing/2014/main" id="{D33FE210-E88B-49EA-8431-0D5C48786FC3}"/>
              </a:ext>
            </a:extLst>
          </p:cNvPr>
          <p:cNvSpPr>
            <a:spLocks noGrp="1" noChangeArrowheads="1"/>
          </p:cNvSpPr>
          <p:nvPr>
            <p:ph type="body" idx="4294967295"/>
          </p:nvPr>
        </p:nvSpPr>
        <p:spPr>
          <a:xfrm>
            <a:off x="463550" y="1295400"/>
            <a:ext cx="11223625" cy="5221288"/>
          </a:xfrm>
        </p:spPr>
        <p:txBody>
          <a:bodyPr/>
          <a:lstStyle/>
          <a:p>
            <a:r>
              <a:rPr lang="en-US" altLang="en-US" sz="2400"/>
              <a:t>Service assessments are sometimes requested by guidance supervisors and demanded by superintendents and school boards to document how counselors are spending their time.</a:t>
            </a:r>
          </a:p>
          <a:p>
            <a:r>
              <a:rPr lang="en-US" altLang="en-US" sz="2400"/>
              <a:t>Two types are commonly used:</a:t>
            </a:r>
          </a:p>
          <a:p>
            <a:pPr lvl="1"/>
            <a:r>
              <a:rPr lang="en-US" altLang="en-US" sz="2400" b="1"/>
              <a:t>Event-topic counts</a:t>
            </a:r>
          </a:p>
          <a:p>
            <a:pPr lvl="2"/>
            <a:r>
              <a:rPr lang="en-US" altLang="en-US" sz="2400"/>
              <a:t>Involve documenting each time an individual is contacted or provided with a counseling service and the nature of the topic addressed.</a:t>
            </a:r>
          </a:p>
          <a:p>
            <a:pPr lvl="1"/>
            <a:r>
              <a:rPr lang="en-US" altLang="en-US" sz="2400" b="1"/>
              <a:t>Time logs</a:t>
            </a:r>
          </a:p>
          <a:p>
            <a:pPr lvl="2"/>
            <a:r>
              <a:rPr lang="en-US" altLang="en-US" sz="2400"/>
              <a:t>Involve documenting and categorizing activities for every minute of the workday.</a:t>
            </a:r>
          </a:p>
          <a:p>
            <a:r>
              <a:rPr lang="en-US" altLang="en-US" sz="2400"/>
              <a:t>Unfortunately, service assessments give no information about the quality or effectiveness of counselor interventions.</a:t>
            </a:r>
          </a:p>
        </p:txBody>
      </p:sp>
      <p:sp>
        <p:nvSpPr>
          <p:cNvPr id="2" name="Footer Placeholder 1">
            <a:extLst>
              <a:ext uri="{FF2B5EF4-FFF2-40B4-BE49-F238E27FC236}">
                <a16:creationId xmlns:a16="http://schemas.microsoft.com/office/drawing/2014/main" id="{3A292764-8A7D-498C-AF33-3BA3B41A0945}"/>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872B8D33-F9C5-41C2-A0BD-09B8604DA4E4}"/>
              </a:ext>
            </a:extLst>
          </p:cNvPr>
          <p:cNvSpPr>
            <a:spLocks noGrp="1"/>
          </p:cNvSpPr>
          <p:nvPr>
            <p:ph type="sldNum" sz="quarter" idx="12"/>
          </p:nvPr>
        </p:nvSpPr>
        <p:spPr/>
        <p:txBody>
          <a:bodyPr/>
          <a:lstStyle/>
          <a:p>
            <a:pPr>
              <a:defRPr/>
            </a:pPr>
            <a:fld id="{C1C25C2E-38B7-4717-AD75-DA753C8BF75C}"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a:extLst>
              <a:ext uri="{FF2B5EF4-FFF2-40B4-BE49-F238E27FC236}">
                <a16:creationId xmlns:a16="http://schemas.microsoft.com/office/drawing/2014/main" id="{1C5227B6-B081-4B30-B982-19B25692C858}"/>
              </a:ext>
            </a:extLst>
          </p:cNvPr>
          <p:cNvSpPr>
            <a:spLocks noGrp="1" noChangeArrowheads="1"/>
          </p:cNvSpPr>
          <p:nvPr>
            <p:ph type="title" idx="4294967295"/>
          </p:nvPr>
        </p:nvSpPr>
        <p:spPr>
          <a:xfrm>
            <a:off x="3243263" y="415925"/>
            <a:ext cx="8610600" cy="1293813"/>
          </a:xfrm>
        </p:spPr>
        <p:txBody>
          <a:bodyPr/>
          <a:lstStyle/>
          <a:p>
            <a:pPr fontAlgn="auto">
              <a:spcAft>
                <a:spcPts val="0"/>
              </a:spcAft>
              <a:defRPr/>
            </a:pPr>
            <a:r>
              <a:rPr lang="en-US" altLang="en-US" sz="3600" b="1" dirty="0"/>
              <a:t>Results or Outcomes Evaluation</a:t>
            </a:r>
          </a:p>
        </p:txBody>
      </p:sp>
      <p:sp>
        <p:nvSpPr>
          <p:cNvPr id="55299" name="Rectangle 3">
            <a:extLst>
              <a:ext uri="{FF2B5EF4-FFF2-40B4-BE49-F238E27FC236}">
                <a16:creationId xmlns:a16="http://schemas.microsoft.com/office/drawing/2014/main" id="{2990F3F9-62C3-4C9E-80BB-50A5CF4A75F1}"/>
              </a:ext>
            </a:extLst>
          </p:cNvPr>
          <p:cNvSpPr>
            <a:spLocks noGrp="1" noChangeArrowheads="1"/>
          </p:cNvSpPr>
          <p:nvPr>
            <p:ph type="body" idx="4294967295"/>
          </p:nvPr>
        </p:nvSpPr>
        <p:spPr>
          <a:xfrm>
            <a:off x="541338" y="1709738"/>
            <a:ext cx="11204575" cy="4691062"/>
          </a:xfrm>
        </p:spPr>
        <p:txBody>
          <a:bodyPr/>
          <a:lstStyle/>
          <a:p>
            <a:r>
              <a:rPr lang="en-US" altLang="en-US" sz="3200"/>
              <a:t>Answers the question, “How are students different as a result of the program?” (Johnson &amp; Johnson, 2003)</a:t>
            </a:r>
          </a:p>
          <a:p>
            <a:r>
              <a:rPr lang="en-US" altLang="en-US" sz="3200"/>
              <a:t>Assessment is not a discrete component, but rather an integrated part of a continuous process for program improvement.</a:t>
            </a:r>
          </a:p>
          <a:p>
            <a:r>
              <a:rPr lang="en-US" altLang="en-US" sz="3200"/>
              <a:t>The evaluation cycle: </a:t>
            </a:r>
          </a:p>
          <a:p>
            <a:pPr lvl="1"/>
            <a:r>
              <a:rPr lang="en-US" altLang="en-US" sz="3200" b="1" i="1">
                <a:solidFill>
                  <a:srgbClr val="92D050"/>
                </a:solidFill>
              </a:rPr>
              <a:t>Questions</a:t>
            </a:r>
            <a:r>
              <a:rPr lang="en-US" altLang="en-US" sz="3200" b="1" i="1">
                <a:solidFill>
                  <a:srgbClr val="92D050"/>
                </a:solidFill>
                <a:sym typeface="Wingdings" panose="05000000000000000000" pitchFamily="2" charset="2"/>
              </a:rPr>
              <a:t>EvidenceInterpretationConclusionsChange</a:t>
            </a:r>
            <a:endParaRPr lang="en-US" altLang="en-US" sz="3200" b="1" i="1">
              <a:solidFill>
                <a:srgbClr val="92D050"/>
              </a:solidFill>
            </a:endParaRPr>
          </a:p>
        </p:txBody>
      </p:sp>
      <p:sp>
        <p:nvSpPr>
          <p:cNvPr id="2" name="Footer Placeholder 1">
            <a:extLst>
              <a:ext uri="{FF2B5EF4-FFF2-40B4-BE49-F238E27FC236}">
                <a16:creationId xmlns:a16="http://schemas.microsoft.com/office/drawing/2014/main" id="{4F6D0EB6-3830-4AB5-B9CB-C8BBD0EF00A2}"/>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41BE0581-4CC0-4190-BF65-C935AE975B13}"/>
              </a:ext>
            </a:extLst>
          </p:cNvPr>
          <p:cNvSpPr>
            <a:spLocks noGrp="1"/>
          </p:cNvSpPr>
          <p:nvPr>
            <p:ph type="sldNum" sz="quarter" idx="12"/>
          </p:nvPr>
        </p:nvSpPr>
        <p:spPr/>
        <p:txBody>
          <a:bodyPr/>
          <a:lstStyle/>
          <a:p>
            <a:pPr>
              <a:defRPr/>
            </a:pPr>
            <a:fld id="{E165F8F7-376B-46F9-ADB4-E08C619FDB0E}" type="slidenum">
              <a:rPr lang="en-US"/>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a:extLst>
              <a:ext uri="{FF2B5EF4-FFF2-40B4-BE49-F238E27FC236}">
                <a16:creationId xmlns:a16="http://schemas.microsoft.com/office/drawing/2014/main" id="{26CA78DE-4703-41BA-9271-5880662DDE68}"/>
              </a:ext>
            </a:extLst>
          </p:cNvPr>
          <p:cNvSpPr>
            <a:spLocks noGrp="1" noChangeArrowheads="1"/>
          </p:cNvSpPr>
          <p:nvPr>
            <p:ph type="title" idx="4294967295"/>
          </p:nvPr>
        </p:nvSpPr>
        <p:spPr>
          <a:xfrm>
            <a:off x="3127375" y="274638"/>
            <a:ext cx="8610600" cy="1293812"/>
          </a:xfrm>
        </p:spPr>
        <p:txBody>
          <a:bodyPr/>
          <a:lstStyle/>
          <a:p>
            <a:pPr fontAlgn="auto">
              <a:spcAft>
                <a:spcPts val="0"/>
              </a:spcAft>
              <a:defRPr/>
            </a:pPr>
            <a:r>
              <a:rPr lang="en-US" altLang="en-US" sz="3600" b="1" dirty="0"/>
              <a:t>Results or Outcomes Evaluation</a:t>
            </a:r>
          </a:p>
        </p:txBody>
      </p:sp>
      <p:sp>
        <p:nvSpPr>
          <p:cNvPr id="57347" name="Rectangle 3">
            <a:extLst>
              <a:ext uri="{FF2B5EF4-FFF2-40B4-BE49-F238E27FC236}">
                <a16:creationId xmlns:a16="http://schemas.microsoft.com/office/drawing/2014/main" id="{218AF09D-1A29-4D92-ABCC-BCB3879E74F8}"/>
              </a:ext>
            </a:extLst>
          </p:cNvPr>
          <p:cNvSpPr>
            <a:spLocks noGrp="1" noChangeArrowheads="1"/>
          </p:cNvSpPr>
          <p:nvPr>
            <p:ph type="body" sz="half" idx="4294967295"/>
          </p:nvPr>
        </p:nvSpPr>
        <p:spPr>
          <a:xfrm>
            <a:off x="342900" y="1411288"/>
            <a:ext cx="5197475" cy="5002212"/>
          </a:xfrm>
        </p:spPr>
        <p:txBody>
          <a:bodyPr/>
          <a:lstStyle/>
          <a:p>
            <a:pPr>
              <a:lnSpc>
                <a:spcPct val="80000"/>
              </a:lnSpc>
            </a:pPr>
            <a:r>
              <a:rPr lang="en-US" altLang="en-US" sz="2400"/>
              <a:t>Assessment of school counseling programs </a:t>
            </a:r>
            <a:r>
              <a:rPr lang="en-US" altLang="en-US" sz="2400" b="1"/>
              <a:t>IS</a:t>
            </a:r>
            <a:r>
              <a:rPr lang="en-US" altLang="en-US" sz="2400"/>
              <a:t>:</a:t>
            </a:r>
          </a:p>
          <a:p>
            <a:pPr lvl="1">
              <a:lnSpc>
                <a:spcPct val="80000"/>
              </a:lnSpc>
            </a:pPr>
            <a:r>
              <a:rPr lang="en-US" altLang="en-US" sz="2400">
                <a:cs typeface="Courier New" panose="02070309020205020404" pitchFamily="49" charset="0"/>
              </a:rPr>
              <a:t>a way to answer important program-related questions.</a:t>
            </a:r>
            <a:r>
              <a:rPr lang="en-US" altLang="en-US" sz="2400"/>
              <a:t> </a:t>
            </a:r>
          </a:p>
          <a:p>
            <a:pPr lvl="1">
              <a:lnSpc>
                <a:spcPct val="80000"/>
              </a:lnSpc>
            </a:pPr>
            <a:r>
              <a:rPr lang="en-US" altLang="en-US" sz="2400">
                <a:cs typeface="Courier New" panose="02070309020205020404" pitchFamily="49" charset="0"/>
              </a:rPr>
              <a:t>the responsibility of an accountable professional school counselor.</a:t>
            </a:r>
            <a:r>
              <a:rPr lang="en-US" altLang="en-US" sz="2400"/>
              <a:t> </a:t>
            </a:r>
          </a:p>
          <a:p>
            <a:pPr lvl="1">
              <a:lnSpc>
                <a:spcPct val="80000"/>
              </a:lnSpc>
            </a:pPr>
            <a:r>
              <a:rPr lang="en-US" altLang="en-US" sz="2400">
                <a:cs typeface="Courier New" panose="02070309020205020404" pitchFamily="49" charset="0"/>
              </a:rPr>
              <a:t>a cooperative endeavor with other school counseling program advisory committee (SCPAC) members and stakeholders.</a:t>
            </a:r>
            <a:r>
              <a:rPr lang="en-US" altLang="en-US" sz="2400"/>
              <a:t> </a:t>
            </a:r>
          </a:p>
          <a:p>
            <a:pPr lvl="1">
              <a:lnSpc>
                <a:spcPct val="80000"/>
              </a:lnSpc>
            </a:pPr>
            <a:r>
              <a:rPr lang="en-US" altLang="en-US" sz="2400">
                <a:cs typeface="Courier New" panose="02070309020205020404" pitchFamily="49" charset="0"/>
              </a:rPr>
              <a:t>ongoing and evolving,</a:t>
            </a:r>
            <a:r>
              <a:rPr lang="en-US" altLang="en-US" sz="2400"/>
              <a:t> </a:t>
            </a:r>
            <a:r>
              <a:rPr lang="en-US" altLang="en-US" sz="2400">
                <a:cs typeface="Courier New" panose="02070309020205020404" pitchFamily="49" charset="0"/>
              </a:rPr>
              <a:t>a means to a better end - better education for </a:t>
            </a:r>
            <a:r>
              <a:rPr lang="en-US" altLang="en-US" sz="2400" i="1">
                <a:cs typeface="Courier New" panose="02070309020205020404" pitchFamily="49" charset="0"/>
              </a:rPr>
              <a:t>all </a:t>
            </a:r>
            <a:r>
              <a:rPr lang="en-US" altLang="en-US" sz="2400">
                <a:cs typeface="Courier New" panose="02070309020205020404" pitchFamily="49" charset="0"/>
              </a:rPr>
              <a:t>students.</a:t>
            </a:r>
            <a:r>
              <a:rPr lang="en-US" altLang="en-US" sz="2400"/>
              <a:t> </a:t>
            </a:r>
          </a:p>
        </p:txBody>
      </p:sp>
      <p:sp>
        <p:nvSpPr>
          <p:cNvPr id="57348" name="Rectangle 4">
            <a:extLst>
              <a:ext uri="{FF2B5EF4-FFF2-40B4-BE49-F238E27FC236}">
                <a16:creationId xmlns:a16="http://schemas.microsoft.com/office/drawing/2014/main" id="{9BAAEFA0-C98B-4AB9-AA4A-119EC5A77ED3}"/>
              </a:ext>
            </a:extLst>
          </p:cNvPr>
          <p:cNvSpPr>
            <a:spLocks noGrp="1" noChangeArrowheads="1"/>
          </p:cNvSpPr>
          <p:nvPr>
            <p:ph type="body" sz="half" idx="4294967295"/>
          </p:nvPr>
        </p:nvSpPr>
        <p:spPr>
          <a:xfrm>
            <a:off x="6219825" y="1411288"/>
            <a:ext cx="5203825" cy="5095875"/>
          </a:xfrm>
        </p:spPr>
        <p:txBody>
          <a:bodyPr/>
          <a:lstStyle/>
          <a:p>
            <a:r>
              <a:rPr lang="en-US" altLang="en-US" sz="2400"/>
              <a:t>Assessment of school counseling programs </a:t>
            </a:r>
            <a:r>
              <a:rPr lang="en-US" altLang="en-US" sz="2400" b="1"/>
              <a:t>IS NOT</a:t>
            </a:r>
            <a:r>
              <a:rPr lang="en-US" altLang="en-US" sz="2400"/>
              <a:t>:</a:t>
            </a:r>
          </a:p>
          <a:p>
            <a:pPr lvl="1"/>
            <a:r>
              <a:rPr lang="en-US" altLang="en-US" sz="2400">
                <a:cs typeface="Courier New" panose="02070309020205020404" pitchFamily="49" charset="0"/>
              </a:rPr>
              <a:t>the evaluation of an individual professional school counselor.</a:t>
            </a:r>
            <a:r>
              <a:rPr lang="en-US" altLang="en-US" sz="2400"/>
              <a:t> </a:t>
            </a:r>
            <a:endParaRPr lang="en-US" altLang="en-US" sz="2400">
              <a:cs typeface="Courier New" panose="02070309020205020404" pitchFamily="49" charset="0"/>
            </a:endParaRPr>
          </a:p>
          <a:p>
            <a:pPr lvl="1"/>
            <a:r>
              <a:rPr lang="en-US" altLang="en-US" sz="2400">
                <a:cs typeface="Courier New" panose="02070309020205020404" pitchFamily="49" charset="0"/>
              </a:rPr>
              <a:t>an assault on the professional school counselor’s freedom.</a:t>
            </a:r>
            <a:r>
              <a:rPr lang="en-US" altLang="en-US" sz="2400"/>
              <a:t> </a:t>
            </a:r>
          </a:p>
          <a:p>
            <a:pPr lvl="1"/>
            <a:r>
              <a:rPr lang="en-US" altLang="en-US" sz="2400">
                <a:cs typeface="Courier New" panose="02070309020205020404" pitchFamily="49" charset="0"/>
              </a:rPr>
              <a:t>a mandate for standardized tests or curricula.</a:t>
            </a:r>
            <a:r>
              <a:rPr lang="en-US" altLang="en-US" sz="2400"/>
              <a:t> </a:t>
            </a:r>
          </a:p>
          <a:p>
            <a:pPr lvl="1"/>
            <a:r>
              <a:rPr lang="en-US" altLang="en-US" sz="2400">
                <a:cs typeface="Courier New" panose="02070309020205020404" pitchFamily="49" charset="0"/>
              </a:rPr>
              <a:t>all figured out.</a:t>
            </a:r>
            <a:r>
              <a:rPr lang="en-US" altLang="en-US" sz="2400"/>
              <a:t> </a:t>
            </a:r>
          </a:p>
        </p:txBody>
      </p:sp>
      <p:sp>
        <p:nvSpPr>
          <p:cNvPr id="2" name="Footer Placeholder 1">
            <a:extLst>
              <a:ext uri="{FF2B5EF4-FFF2-40B4-BE49-F238E27FC236}">
                <a16:creationId xmlns:a16="http://schemas.microsoft.com/office/drawing/2014/main" id="{81683F20-414B-47F6-9D5D-60F3A2B6BC7C}"/>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D44ED40F-10AA-40D8-AE7D-7685DE4E9585}"/>
              </a:ext>
            </a:extLst>
          </p:cNvPr>
          <p:cNvSpPr>
            <a:spLocks noGrp="1"/>
          </p:cNvSpPr>
          <p:nvPr>
            <p:ph type="sldNum" sz="quarter" idx="12"/>
          </p:nvPr>
        </p:nvSpPr>
        <p:spPr/>
        <p:txBody>
          <a:bodyPr/>
          <a:lstStyle/>
          <a:p>
            <a:pPr>
              <a:defRPr/>
            </a:pPr>
            <a:fld id="{97CE606B-6201-408A-8D21-00DE8CEE347F}" type="slidenum">
              <a:rPr lang="en-US"/>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BFD8ABC2-4FC9-4017-B971-D96ADE88EE6D}"/>
              </a:ext>
            </a:extLst>
          </p:cNvPr>
          <p:cNvSpPr>
            <a:spLocks noGrp="1" noChangeArrowheads="1"/>
          </p:cNvSpPr>
          <p:nvPr>
            <p:ph type="title" idx="4294967295"/>
          </p:nvPr>
        </p:nvSpPr>
        <p:spPr>
          <a:xfrm>
            <a:off x="3152775" y="300038"/>
            <a:ext cx="8610600" cy="1293812"/>
          </a:xfrm>
        </p:spPr>
        <p:txBody>
          <a:bodyPr/>
          <a:lstStyle/>
          <a:p>
            <a:pPr fontAlgn="auto">
              <a:spcAft>
                <a:spcPts val="0"/>
              </a:spcAft>
              <a:defRPr/>
            </a:pPr>
            <a:r>
              <a:rPr lang="en-US" altLang="en-US" dirty="0"/>
              <a:t>Important Assessment Terms</a:t>
            </a:r>
          </a:p>
        </p:txBody>
      </p:sp>
      <p:sp>
        <p:nvSpPr>
          <p:cNvPr id="59395" name="Rectangle 3">
            <a:extLst>
              <a:ext uri="{FF2B5EF4-FFF2-40B4-BE49-F238E27FC236}">
                <a16:creationId xmlns:a16="http://schemas.microsoft.com/office/drawing/2014/main" id="{42732438-3282-4A3C-BDE4-088AB38B95EA}"/>
              </a:ext>
            </a:extLst>
          </p:cNvPr>
          <p:cNvSpPr>
            <a:spLocks noGrp="1" noChangeArrowheads="1"/>
          </p:cNvSpPr>
          <p:nvPr>
            <p:ph type="body" idx="4294967295"/>
          </p:nvPr>
        </p:nvSpPr>
        <p:spPr>
          <a:xfrm>
            <a:off x="463550" y="1593850"/>
            <a:ext cx="11126788" cy="4424363"/>
          </a:xfrm>
        </p:spPr>
        <p:txBody>
          <a:bodyPr/>
          <a:lstStyle/>
          <a:p>
            <a:pPr>
              <a:lnSpc>
                <a:spcPct val="80000"/>
              </a:lnSpc>
            </a:pPr>
            <a:r>
              <a:rPr lang="en-US" altLang="en-US" sz="2800" b="1"/>
              <a:t>Evaluation: </a:t>
            </a:r>
            <a:r>
              <a:rPr lang="en-US" altLang="en-US" sz="2800"/>
              <a:t>the measurement of worth; indicates that a judgment will be made regarding the effectiveness of a program.</a:t>
            </a:r>
          </a:p>
          <a:p>
            <a:pPr>
              <a:lnSpc>
                <a:spcPct val="80000"/>
              </a:lnSpc>
            </a:pPr>
            <a:r>
              <a:rPr lang="en-US" altLang="en-US" sz="2800" b="1"/>
              <a:t>Evidence:</a:t>
            </a:r>
            <a:r>
              <a:rPr lang="en-US" altLang="en-US" sz="2800"/>
              <a:t> any data that will help make judgments or decisions; can be quantitative or qualitative.</a:t>
            </a:r>
          </a:p>
          <a:p>
            <a:pPr>
              <a:lnSpc>
                <a:spcPct val="80000"/>
              </a:lnSpc>
            </a:pPr>
            <a:r>
              <a:rPr lang="en-US" altLang="en-US" sz="2800" b="1"/>
              <a:t>Formative evaluation: </a:t>
            </a:r>
            <a:r>
              <a:rPr lang="en-US" altLang="en-US" sz="2800"/>
              <a:t>evaluative feedback that occurs during the implementation of a program; allows corrective action to occur if a program is shown to be off course.</a:t>
            </a:r>
          </a:p>
          <a:p>
            <a:pPr>
              <a:lnSpc>
                <a:spcPct val="80000"/>
              </a:lnSpc>
            </a:pPr>
            <a:r>
              <a:rPr lang="en-US" altLang="en-US" sz="2800" b="1"/>
              <a:t>Summative evaluation: </a:t>
            </a:r>
            <a:r>
              <a:rPr lang="en-US" altLang="en-US" sz="2800"/>
              <a:t>feedback collected at a specific endpoint in an evaluation process.</a:t>
            </a:r>
          </a:p>
          <a:p>
            <a:pPr>
              <a:lnSpc>
                <a:spcPct val="80000"/>
              </a:lnSpc>
            </a:pPr>
            <a:endParaRPr lang="en-US" altLang="en-US" sz="2800" b="1"/>
          </a:p>
        </p:txBody>
      </p:sp>
      <p:sp>
        <p:nvSpPr>
          <p:cNvPr id="2" name="Footer Placeholder 1">
            <a:extLst>
              <a:ext uri="{FF2B5EF4-FFF2-40B4-BE49-F238E27FC236}">
                <a16:creationId xmlns:a16="http://schemas.microsoft.com/office/drawing/2014/main" id="{EFCF6174-628B-473C-A098-A61E7E4D799D}"/>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BCA12744-F40F-40CC-B832-7121C3C849C2}"/>
              </a:ext>
            </a:extLst>
          </p:cNvPr>
          <p:cNvSpPr>
            <a:spLocks noGrp="1"/>
          </p:cNvSpPr>
          <p:nvPr>
            <p:ph type="sldNum" sz="quarter" idx="12"/>
          </p:nvPr>
        </p:nvSpPr>
        <p:spPr/>
        <p:txBody>
          <a:bodyPr/>
          <a:lstStyle/>
          <a:p>
            <a:pPr>
              <a:defRPr/>
            </a:pPr>
            <a:fld id="{5045045F-4280-4423-8252-273E23E73815}" type="slidenum">
              <a:rPr lang="en-US"/>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a:extLst>
              <a:ext uri="{FF2B5EF4-FFF2-40B4-BE49-F238E27FC236}">
                <a16:creationId xmlns:a16="http://schemas.microsoft.com/office/drawing/2014/main" id="{05E14095-6CC7-4044-ADE3-8DC4B3A49D67}"/>
              </a:ext>
            </a:extLst>
          </p:cNvPr>
          <p:cNvSpPr>
            <a:spLocks noGrp="1" noChangeArrowheads="1"/>
          </p:cNvSpPr>
          <p:nvPr>
            <p:ph type="title" idx="4294967295"/>
          </p:nvPr>
        </p:nvSpPr>
        <p:spPr>
          <a:xfrm>
            <a:off x="3127375" y="403225"/>
            <a:ext cx="8610600" cy="1293813"/>
          </a:xfrm>
        </p:spPr>
        <p:txBody>
          <a:bodyPr/>
          <a:lstStyle/>
          <a:p>
            <a:pPr fontAlgn="auto">
              <a:spcAft>
                <a:spcPts val="0"/>
              </a:spcAft>
              <a:defRPr/>
            </a:pPr>
            <a:r>
              <a:rPr lang="en-US" altLang="en-US" sz="3600" b="1" dirty="0"/>
              <a:t>Important Assessment Terms </a:t>
            </a:r>
          </a:p>
        </p:txBody>
      </p:sp>
      <p:sp>
        <p:nvSpPr>
          <p:cNvPr id="61443" name="Rectangle 3">
            <a:extLst>
              <a:ext uri="{FF2B5EF4-FFF2-40B4-BE49-F238E27FC236}">
                <a16:creationId xmlns:a16="http://schemas.microsoft.com/office/drawing/2014/main" id="{74B0C8C6-E593-4131-A245-0D5956431178}"/>
              </a:ext>
            </a:extLst>
          </p:cNvPr>
          <p:cNvSpPr>
            <a:spLocks noGrp="1" noChangeArrowheads="1"/>
          </p:cNvSpPr>
          <p:nvPr>
            <p:ph type="body" idx="4294967295"/>
          </p:nvPr>
        </p:nvSpPr>
        <p:spPr>
          <a:xfrm>
            <a:off x="403225" y="1697038"/>
            <a:ext cx="11334750" cy="4114800"/>
          </a:xfrm>
        </p:spPr>
        <p:txBody>
          <a:bodyPr/>
          <a:lstStyle/>
          <a:p>
            <a:r>
              <a:rPr lang="en-US" altLang="en-US" sz="2800" b="1"/>
              <a:t>Stakeholder: </a:t>
            </a:r>
            <a:r>
              <a:rPr lang="en-US" altLang="en-US" sz="2800"/>
              <a:t>anyone involved in or potentially benefiting from the school counseling program.</a:t>
            </a:r>
          </a:p>
          <a:p>
            <a:r>
              <a:rPr lang="en-US" altLang="en-US" sz="2800" b="1"/>
              <a:t>Baseline: </a:t>
            </a:r>
            <a:r>
              <a:rPr lang="en-US" altLang="en-US" sz="2800"/>
              <a:t>any data gathered to establish a starting point.</a:t>
            </a:r>
          </a:p>
          <a:p>
            <a:r>
              <a:rPr lang="en-US" altLang="en-US" sz="2800" b="1"/>
              <a:t>Inputs: </a:t>
            </a:r>
            <a:r>
              <a:rPr lang="en-US" altLang="en-US" sz="2800"/>
              <a:t>any resources that go into a program.</a:t>
            </a:r>
          </a:p>
          <a:p>
            <a:r>
              <a:rPr lang="en-US" altLang="en-US" sz="2800" b="1"/>
              <a:t>Pretest: </a:t>
            </a:r>
            <a:r>
              <a:rPr lang="en-US" altLang="en-US" sz="2800"/>
              <a:t>a measure administered before a program is implemented.</a:t>
            </a:r>
          </a:p>
          <a:p>
            <a:r>
              <a:rPr lang="en-US" altLang="en-US" sz="2800" b="1"/>
              <a:t>Posttest: </a:t>
            </a:r>
            <a:r>
              <a:rPr lang="en-US" altLang="en-US" sz="2800"/>
              <a:t>a measure administered after the program or intervention has been completed.</a:t>
            </a:r>
          </a:p>
          <a:p>
            <a:endParaRPr lang="en-US" altLang="en-US" sz="2800" b="1"/>
          </a:p>
        </p:txBody>
      </p:sp>
      <p:sp>
        <p:nvSpPr>
          <p:cNvPr id="2" name="Footer Placeholder 1">
            <a:extLst>
              <a:ext uri="{FF2B5EF4-FFF2-40B4-BE49-F238E27FC236}">
                <a16:creationId xmlns:a16="http://schemas.microsoft.com/office/drawing/2014/main" id="{02C24954-F1C1-42EF-A9BB-58C07F6079D6}"/>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0C24D4FE-3C15-4DD2-96DF-E19113E6BD16}"/>
              </a:ext>
            </a:extLst>
          </p:cNvPr>
          <p:cNvSpPr>
            <a:spLocks noGrp="1"/>
          </p:cNvSpPr>
          <p:nvPr>
            <p:ph type="sldNum" sz="quarter" idx="12"/>
          </p:nvPr>
        </p:nvSpPr>
        <p:spPr/>
        <p:txBody>
          <a:bodyPr/>
          <a:lstStyle/>
          <a:p>
            <a:pPr>
              <a:defRPr/>
            </a:pPr>
            <a:fld id="{E4E43D8C-82E7-4C75-A3DE-3A4891B7291F}"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a:extLst>
              <a:ext uri="{FF2B5EF4-FFF2-40B4-BE49-F238E27FC236}">
                <a16:creationId xmlns:a16="http://schemas.microsoft.com/office/drawing/2014/main" id="{4FCF5A59-7D61-45A4-9498-BC4AF52B730F}"/>
              </a:ext>
            </a:extLst>
          </p:cNvPr>
          <p:cNvSpPr>
            <a:spLocks noGrp="1" noChangeArrowheads="1"/>
          </p:cNvSpPr>
          <p:nvPr>
            <p:ph type="title" idx="4294967295"/>
          </p:nvPr>
        </p:nvSpPr>
        <p:spPr>
          <a:xfrm>
            <a:off x="3024188" y="223838"/>
            <a:ext cx="8610600" cy="1292225"/>
          </a:xfrm>
        </p:spPr>
        <p:txBody>
          <a:bodyPr/>
          <a:lstStyle/>
          <a:p>
            <a:pPr fontAlgn="auto">
              <a:spcAft>
                <a:spcPts val="0"/>
              </a:spcAft>
              <a:defRPr/>
            </a:pPr>
            <a:r>
              <a:rPr lang="en-US" altLang="en-US" dirty="0"/>
              <a:t>Sources of Evidence</a:t>
            </a:r>
          </a:p>
        </p:txBody>
      </p:sp>
      <p:sp>
        <p:nvSpPr>
          <p:cNvPr id="63491" name="Rectangle 3">
            <a:extLst>
              <a:ext uri="{FF2B5EF4-FFF2-40B4-BE49-F238E27FC236}">
                <a16:creationId xmlns:a16="http://schemas.microsoft.com/office/drawing/2014/main" id="{0BA07EF8-5F10-456C-B2A8-87F96D99EB67}"/>
              </a:ext>
            </a:extLst>
          </p:cNvPr>
          <p:cNvSpPr>
            <a:spLocks noGrp="1" noChangeArrowheads="1"/>
          </p:cNvSpPr>
          <p:nvPr>
            <p:ph type="body" sz="half" idx="4294967295"/>
          </p:nvPr>
        </p:nvSpPr>
        <p:spPr>
          <a:xfrm>
            <a:off x="273050" y="1336675"/>
            <a:ext cx="4465638" cy="4475163"/>
          </a:xfrm>
        </p:spPr>
        <p:txBody>
          <a:bodyPr/>
          <a:lstStyle/>
          <a:p>
            <a:pPr>
              <a:buFont typeface="Wingdings" panose="05000000000000000000" pitchFamily="2" charset="2"/>
              <a:buNone/>
            </a:pPr>
            <a:r>
              <a:rPr lang="en-US" altLang="en-US" sz="2400" b="1" u="sng"/>
              <a:t>People</a:t>
            </a:r>
          </a:p>
          <a:p>
            <a:r>
              <a:rPr lang="en-US" altLang="en-US" sz="2400"/>
              <a:t>Students</a:t>
            </a:r>
          </a:p>
          <a:p>
            <a:r>
              <a:rPr lang="en-US" altLang="en-US" sz="2400"/>
              <a:t>Teachers</a:t>
            </a:r>
          </a:p>
          <a:p>
            <a:r>
              <a:rPr lang="en-US" altLang="en-US" sz="2400"/>
              <a:t>Staff</a:t>
            </a:r>
          </a:p>
          <a:p>
            <a:r>
              <a:rPr lang="en-US" altLang="en-US" sz="2400"/>
              <a:t>Administration</a:t>
            </a:r>
          </a:p>
          <a:p>
            <a:r>
              <a:rPr lang="en-US" altLang="en-US" sz="2400"/>
              <a:t>Parents</a:t>
            </a:r>
          </a:p>
          <a:p>
            <a:r>
              <a:rPr lang="en-US" altLang="en-US" sz="2400"/>
              <a:t>Employers</a:t>
            </a:r>
          </a:p>
          <a:p>
            <a:r>
              <a:rPr lang="en-US" altLang="en-US" sz="2400"/>
              <a:t>Graduates</a:t>
            </a:r>
          </a:p>
          <a:p>
            <a:r>
              <a:rPr lang="en-US" altLang="en-US" sz="2400"/>
              <a:t>Community resource agents</a:t>
            </a:r>
          </a:p>
        </p:txBody>
      </p:sp>
      <p:sp>
        <p:nvSpPr>
          <p:cNvPr id="63492" name="Rectangle 4">
            <a:extLst>
              <a:ext uri="{FF2B5EF4-FFF2-40B4-BE49-F238E27FC236}">
                <a16:creationId xmlns:a16="http://schemas.microsoft.com/office/drawing/2014/main" id="{126EE2B8-C314-4CFF-86BE-866E06E63D22}"/>
              </a:ext>
            </a:extLst>
          </p:cNvPr>
          <p:cNvSpPr>
            <a:spLocks noGrp="1" noChangeArrowheads="1"/>
          </p:cNvSpPr>
          <p:nvPr>
            <p:ph type="body" sz="half" idx="4294967295"/>
          </p:nvPr>
        </p:nvSpPr>
        <p:spPr>
          <a:xfrm>
            <a:off x="5351463" y="1346200"/>
            <a:ext cx="5670550" cy="4114800"/>
          </a:xfrm>
        </p:spPr>
        <p:txBody>
          <a:bodyPr/>
          <a:lstStyle/>
          <a:p>
            <a:pPr>
              <a:lnSpc>
                <a:spcPct val="80000"/>
              </a:lnSpc>
              <a:buFont typeface="Wingdings" panose="05000000000000000000" pitchFamily="2" charset="2"/>
              <a:buNone/>
            </a:pPr>
            <a:r>
              <a:rPr lang="en-US" altLang="en-US" sz="2400" b="1" u="sng"/>
              <a:t>Products</a:t>
            </a:r>
          </a:p>
          <a:p>
            <a:pPr>
              <a:lnSpc>
                <a:spcPct val="80000"/>
              </a:lnSpc>
            </a:pPr>
            <a:r>
              <a:rPr lang="en-US" altLang="en-US" sz="2400"/>
              <a:t>Portfolios</a:t>
            </a:r>
          </a:p>
          <a:p>
            <a:pPr>
              <a:lnSpc>
                <a:spcPct val="80000"/>
              </a:lnSpc>
            </a:pPr>
            <a:r>
              <a:rPr lang="en-US" altLang="en-US" sz="2400"/>
              <a:t>Performances</a:t>
            </a:r>
          </a:p>
          <a:p>
            <a:pPr>
              <a:lnSpc>
                <a:spcPct val="80000"/>
              </a:lnSpc>
            </a:pPr>
            <a:r>
              <a:rPr lang="en-US" altLang="en-US" sz="2400"/>
              <a:t>Use of rating from external examiners</a:t>
            </a:r>
          </a:p>
          <a:p>
            <a:pPr>
              <a:lnSpc>
                <a:spcPct val="80000"/>
              </a:lnSpc>
            </a:pPr>
            <a:r>
              <a:rPr lang="en-US" altLang="en-US" sz="2400"/>
              <a:t>Observations</a:t>
            </a:r>
          </a:p>
          <a:p>
            <a:pPr>
              <a:lnSpc>
                <a:spcPct val="80000"/>
              </a:lnSpc>
            </a:pPr>
            <a:r>
              <a:rPr lang="en-US" altLang="en-US" sz="2400"/>
              <a:t>Local tests</a:t>
            </a:r>
          </a:p>
          <a:p>
            <a:pPr>
              <a:lnSpc>
                <a:spcPct val="80000"/>
              </a:lnSpc>
            </a:pPr>
            <a:r>
              <a:rPr lang="en-US" altLang="en-US" sz="2400"/>
              <a:t>Purchased tests</a:t>
            </a:r>
          </a:p>
          <a:p>
            <a:pPr>
              <a:lnSpc>
                <a:spcPct val="80000"/>
              </a:lnSpc>
            </a:pPr>
            <a:r>
              <a:rPr lang="en-US" altLang="en-US" sz="2400"/>
              <a:t>Student self-assessments</a:t>
            </a:r>
          </a:p>
          <a:p>
            <a:pPr>
              <a:lnSpc>
                <a:spcPct val="80000"/>
              </a:lnSpc>
            </a:pPr>
            <a:r>
              <a:rPr lang="en-US" altLang="en-US" sz="2400"/>
              <a:t>Surveys</a:t>
            </a:r>
          </a:p>
          <a:p>
            <a:pPr>
              <a:lnSpc>
                <a:spcPct val="80000"/>
              </a:lnSpc>
            </a:pPr>
            <a:r>
              <a:rPr lang="en-US" altLang="en-US" sz="2400"/>
              <a:t>Interviews</a:t>
            </a:r>
          </a:p>
          <a:p>
            <a:pPr>
              <a:lnSpc>
                <a:spcPct val="80000"/>
              </a:lnSpc>
            </a:pPr>
            <a:r>
              <a:rPr lang="en-US" altLang="en-US" sz="2400"/>
              <a:t>Focus groups</a:t>
            </a:r>
          </a:p>
          <a:p>
            <a:pPr>
              <a:lnSpc>
                <a:spcPct val="80000"/>
              </a:lnSpc>
            </a:pPr>
            <a:r>
              <a:rPr lang="en-US" altLang="en-US" sz="2400"/>
              <a:t>Student work</a:t>
            </a:r>
          </a:p>
        </p:txBody>
      </p:sp>
      <p:sp>
        <p:nvSpPr>
          <p:cNvPr id="2" name="Footer Placeholder 1">
            <a:extLst>
              <a:ext uri="{FF2B5EF4-FFF2-40B4-BE49-F238E27FC236}">
                <a16:creationId xmlns:a16="http://schemas.microsoft.com/office/drawing/2014/main" id="{E38C649A-2AF4-411D-9AFF-AE7979D720F3}"/>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8E54D2CB-666F-4572-B3EB-F2E27339A05C}"/>
              </a:ext>
            </a:extLst>
          </p:cNvPr>
          <p:cNvSpPr>
            <a:spLocks noGrp="1"/>
          </p:cNvSpPr>
          <p:nvPr>
            <p:ph type="sldNum" sz="quarter" idx="12"/>
          </p:nvPr>
        </p:nvSpPr>
        <p:spPr/>
        <p:txBody>
          <a:bodyPr/>
          <a:lstStyle/>
          <a:p>
            <a:pPr>
              <a:defRPr/>
            </a:pPr>
            <a:fld id="{AB4D7D1D-F264-4CB3-9B5E-5B1535BEE31D}" type="slidenum">
              <a:rPr lang="en-US"/>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919DF9E-0EC9-403D-9048-89A594D772CF}"/>
              </a:ext>
            </a:extLst>
          </p:cNvPr>
          <p:cNvSpPr>
            <a:spLocks noGrp="1" noChangeArrowheads="1"/>
          </p:cNvSpPr>
          <p:nvPr>
            <p:ph type="title" idx="4294967295"/>
          </p:nvPr>
        </p:nvSpPr>
        <p:spPr>
          <a:xfrm>
            <a:off x="1931988" y="287338"/>
            <a:ext cx="9404350" cy="1143000"/>
          </a:xfrm>
        </p:spPr>
        <p:txBody>
          <a:bodyPr/>
          <a:lstStyle/>
          <a:p>
            <a:pPr fontAlgn="auto">
              <a:spcAft>
                <a:spcPts val="0"/>
              </a:spcAft>
              <a:defRPr/>
            </a:pPr>
            <a:r>
              <a:rPr lang="en-US" altLang="en-US" sz="3200" dirty="0"/>
              <a:t>Practical Program Evaluation Considerations</a:t>
            </a:r>
          </a:p>
        </p:txBody>
      </p:sp>
      <p:sp>
        <p:nvSpPr>
          <p:cNvPr id="65539" name="Rectangle 3">
            <a:extLst>
              <a:ext uri="{FF2B5EF4-FFF2-40B4-BE49-F238E27FC236}">
                <a16:creationId xmlns:a16="http://schemas.microsoft.com/office/drawing/2014/main" id="{805D3CC2-D91C-450C-9D3E-9BFA7F2680A5}"/>
              </a:ext>
            </a:extLst>
          </p:cNvPr>
          <p:cNvSpPr>
            <a:spLocks noGrp="1" noChangeArrowheads="1"/>
          </p:cNvSpPr>
          <p:nvPr>
            <p:ph type="body" idx="4294967295"/>
          </p:nvPr>
        </p:nvSpPr>
        <p:spPr>
          <a:xfrm>
            <a:off x="385763" y="1597025"/>
            <a:ext cx="11295062" cy="4460875"/>
          </a:xfrm>
        </p:spPr>
        <p:txBody>
          <a:bodyPr/>
          <a:lstStyle/>
          <a:p>
            <a:r>
              <a:rPr lang="en-US" altLang="en-US" sz="2000"/>
              <a:t>To be of practical value, assessment must be connected to real program concerns as well as the core values of the school or program.</a:t>
            </a:r>
          </a:p>
          <a:p>
            <a:r>
              <a:rPr lang="en-US" altLang="en-US" sz="2000"/>
              <a:t>Suggestions:</a:t>
            </a:r>
          </a:p>
          <a:p>
            <a:pPr lvl="1"/>
            <a:r>
              <a:rPr lang="en-US" altLang="en-US"/>
              <a:t>Avoid overwhelming the data collectors.</a:t>
            </a:r>
          </a:p>
          <a:p>
            <a:pPr lvl="1"/>
            <a:r>
              <a:rPr lang="en-US" altLang="en-US"/>
              <a:t>Focus on only one or several important questions at a time.</a:t>
            </a:r>
          </a:p>
          <a:p>
            <a:pPr lvl="1"/>
            <a:r>
              <a:rPr lang="en-US" altLang="en-US"/>
              <a:t>Always select measures that will yield reliable and valid scores for the purposes under study.</a:t>
            </a:r>
          </a:p>
          <a:p>
            <a:pPr lvl="1"/>
            <a:r>
              <a:rPr lang="en-US" altLang="en-US"/>
              <a:t>Involve the relevant stakeholders.</a:t>
            </a:r>
          </a:p>
          <a:p>
            <a:pPr lvl="1"/>
            <a:r>
              <a:rPr lang="en-US" altLang="en-US"/>
              <a:t>Use a variety of approaches.</a:t>
            </a:r>
          </a:p>
          <a:p>
            <a:pPr lvl="1"/>
            <a:r>
              <a:rPr lang="en-US" altLang="en-US"/>
              <a:t>Do not reinvent the wheel—use what you are already doing to generate useful data.</a:t>
            </a:r>
          </a:p>
          <a:p>
            <a:pPr lvl="1"/>
            <a:r>
              <a:rPr lang="en-US" altLang="en-US"/>
              <a:t>Don’t be afraid to call upon outside experts to consult on the development and evaluation of a program.</a:t>
            </a:r>
          </a:p>
          <a:p>
            <a:pPr lvl="1"/>
            <a:r>
              <a:rPr lang="en-US" altLang="en-US"/>
              <a:t>Start small and build upon what is found to work.</a:t>
            </a:r>
          </a:p>
          <a:p>
            <a:pPr lvl="1"/>
            <a:r>
              <a:rPr lang="en-US" altLang="en-US"/>
              <a:t>Remember: different can still be effective.</a:t>
            </a:r>
          </a:p>
        </p:txBody>
      </p:sp>
      <p:sp>
        <p:nvSpPr>
          <p:cNvPr id="2" name="Footer Placeholder 1">
            <a:extLst>
              <a:ext uri="{FF2B5EF4-FFF2-40B4-BE49-F238E27FC236}">
                <a16:creationId xmlns:a16="http://schemas.microsoft.com/office/drawing/2014/main" id="{B3799726-A0F0-45B0-A267-423F35B7BEDE}"/>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0C966505-038B-488C-B6AB-90F33B00B587}"/>
              </a:ext>
            </a:extLst>
          </p:cNvPr>
          <p:cNvSpPr>
            <a:spLocks noGrp="1"/>
          </p:cNvSpPr>
          <p:nvPr>
            <p:ph type="sldNum" sz="quarter" idx="12"/>
          </p:nvPr>
        </p:nvSpPr>
        <p:spPr/>
        <p:txBody>
          <a:bodyPr/>
          <a:lstStyle/>
          <a:p>
            <a:pPr>
              <a:defRPr/>
            </a:pPr>
            <a:fld id="{60ED58F3-DAF3-4E2F-A39E-0E4F8E29DA57}" type="slidenum">
              <a:rPr lang="en-US"/>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9B61E55B-88C3-4DCA-A391-3CF3679BFE1C}"/>
              </a:ext>
            </a:extLst>
          </p:cNvPr>
          <p:cNvSpPr>
            <a:spLocks noGrp="1" noChangeArrowheads="1"/>
          </p:cNvSpPr>
          <p:nvPr>
            <p:ph type="title" idx="4294967295"/>
          </p:nvPr>
        </p:nvSpPr>
        <p:spPr>
          <a:xfrm>
            <a:off x="2674938" y="617538"/>
            <a:ext cx="7793037" cy="1143000"/>
          </a:xfrm>
        </p:spPr>
        <p:txBody>
          <a:bodyPr/>
          <a:lstStyle/>
          <a:p>
            <a:pPr fontAlgn="auto">
              <a:spcAft>
                <a:spcPts val="0"/>
              </a:spcAft>
              <a:defRPr/>
            </a:pPr>
            <a:r>
              <a:rPr lang="en-US" altLang="en-US"/>
              <a:t>Aggregated Outcomes</a:t>
            </a:r>
          </a:p>
        </p:txBody>
      </p:sp>
      <p:sp>
        <p:nvSpPr>
          <p:cNvPr id="67587" name="Rectangle 3">
            <a:extLst>
              <a:ext uri="{FF2B5EF4-FFF2-40B4-BE49-F238E27FC236}">
                <a16:creationId xmlns:a16="http://schemas.microsoft.com/office/drawing/2014/main" id="{0755C808-7888-4553-8A54-0D8053369591}"/>
              </a:ext>
            </a:extLst>
          </p:cNvPr>
          <p:cNvSpPr>
            <a:spLocks noGrp="1" noChangeArrowheads="1"/>
          </p:cNvSpPr>
          <p:nvPr>
            <p:ph type="body" sz="half" idx="4294967295"/>
          </p:nvPr>
        </p:nvSpPr>
        <p:spPr>
          <a:xfrm>
            <a:off x="6705600" y="1981200"/>
            <a:ext cx="4859338" cy="4648200"/>
          </a:xfrm>
        </p:spPr>
        <p:txBody>
          <a:bodyPr/>
          <a:lstStyle/>
          <a:p>
            <a:r>
              <a:rPr lang="en-US" altLang="en-US" sz="2400"/>
              <a:t>Aggregation can be a valuable tool in evaluating how well school counseling programs meet higher level standards, such as the ASCA </a:t>
            </a:r>
            <a:r>
              <a:rPr lang="en-US" altLang="en-US" sz="2400" i="1"/>
              <a:t>National Standards</a:t>
            </a:r>
            <a:r>
              <a:rPr lang="en-US" altLang="en-US" sz="2400"/>
              <a:t>.</a:t>
            </a:r>
          </a:p>
          <a:p>
            <a:r>
              <a:rPr lang="en-US" altLang="en-US" sz="2400"/>
              <a:t>Curriculum begins with a statement of standards which are further described through a series of outcomes, which are broken down into measurable objectives.</a:t>
            </a:r>
          </a:p>
        </p:txBody>
      </p:sp>
      <p:sp>
        <p:nvSpPr>
          <p:cNvPr id="67588" name="Text Box 8">
            <a:extLst>
              <a:ext uri="{FF2B5EF4-FFF2-40B4-BE49-F238E27FC236}">
                <a16:creationId xmlns:a16="http://schemas.microsoft.com/office/drawing/2014/main" id="{573E34B6-93E5-44D3-A04B-FAC7A80C88FB}"/>
              </a:ext>
            </a:extLst>
          </p:cNvPr>
          <p:cNvSpPr txBox="1">
            <a:spLocks noChangeArrowheads="1"/>
          </p:cNvSpPr>
          <p:nvPr/>
        </p:nvSpPr>
        <p:spPr bwMode="auto">
          <a:xfrm>
            <a:off x="1752600" y="2362200"/>
            <a:ext cx="1219200" cy="457200"/>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ct val="0"/>
              </a:spcBef>
              <a:buFontTx/>
              <a:buNone/>
            </a:pPr>
            <a:r>
              <a:rPr lang="en-US" altLang="en-US" sz="1200" dirty="0">
                <a:solidFill>
                  <a:srgbClr val="FF0000"/>
                </a:solidFill>
                <a:latin typeface="Courier New" panose="02070309020205020404" pitchFamily="49" charset="0"/>
                <a:cs typeface="Arial" panose="020B0604020202020204" pitchFamily="34" charset="0"/>
              </a:rPr>
              <a:t>Objective 1</a:t>
            </a:r>
            <a:endParaRPr lang="en-US" altLang="en-US" sz="1200" dirty="0">
              <a:solidFill>
                <a:srgbClr val="FF0000"/>
              </a:solidFill>
              <a:latin typeface="Times New Roman" panose="02020603050405020304" pitchFamily="18" charset="0"/>
              <a:cs typeface="Arial" panose="020B0604020202020204" pitchFamily="34" charset="0"/>
            </a:endParaRPr>
          </a:p>
        </p:txBody>
      </p:sp>
      <p:sp>
        <p:nvSpPr>
          <p:cNvPr id="67589" name="Text Box 9">
            <a:extLst>
              <a:ext uri="{FF2B5EF4-FFF2-40B4-BE49-F238E27FC236}">
                <a16:creationId xmlns:a16="http://schemas.microsoft.com/office/drawing/2014/main" id="{8236EB6E-E934-437A-999D-885093C9B99C}"/>
              </a:ext>
            </a:extLst>
          </p:cNvPr>
          <p:cNvSpPr txBox="1">
            <a:spLocks noChangeArrowheads="1"/>
          </p:cNvSpPr>
          <p:nvPr/>
        </p:nvSpPr>
        <p:spPr bwMode="auto">
          <a:xfrm>
            <a:off x="1752600" y="3048000"/>
            <a:ext cx="1219200" cy="457200"/>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ct val="0"/>
              </a:spcBef>
              <a:buFontTx/>
              <a:buNone/>
            </a:pPr>
            <a:r>
              <a:rPr lang="en-US" altLang="en-US" sz="1200">
                <a:solidFill>
                  <a:srgbClr val="FF0000"/>
                </a:solidFill>
                <a:latin typeface="Courier New" panose="02070309020205020404" pitchFamily="49" charset="0"/>
                <a:cs typeface="Arial" panose="020B0604020202020204" pitchFamily="34" charset="0"/>
              </a:rPr>
              <a:t>Objective 2</a:t>
            </a:r>
            <a:endParaRPr lang="en-US" altLang="en-US" sz="1200">
              <a:solidFill>
                <a:srgbClr val="FF0000"/>
              </a:solidFill>
              <a:latin typeface="Times New Roman" panose="02020603050405020304" pitchFamily="18" charset="0"/>
              <a:cs typeface="Arial" panose="020B0604020202020204" pitchFamily="34" charset="0"/>
            </a:endParaRPr>
          </a:p>
        </p:txBody>
      </p:sp>
      <p:sp>
        <p:nvSpPr>
          <p:cNvPr id="67590" name="Text Box 10">
            <a:extLst>
              <a:ext uri="{FF2B5EF4-FFF2-40B4-BE49-F238E27FC236}">
                <a16:creationId xmlns:a16="http://schemas.microsoft.com/office/drawing/2014/main" id="{0C57413B-E8D7-480A-8819-1DEB6B371EC4}"/>
              </a:ext>
            </a:extLst>
          </p:cNvPr>
          <p:cNvSpPr txBox="1">
            <a:spLocks noChangeArrowheads="1"/>
          </p:cNvSpPr>
          <p:nvPr/>
        </p:nvSpPr>
        <p:spPr bwMode="auto">
          <a:xfrm>
            <a:off x="1752600" y="3733800"/>
            <a:ext cx="1219200" cy="457200"/>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ct val="0"/>
              </a:spcBef>
              <a:buFontTx/>
              <a:buNone/>
            </a:pPr>
            <a:r>
              <a:rPr lang="en-US" altLang="en-US" sz="1200">
                <a:solidFill>
                  <a:srgbClr val="FF0000"/>
                </a:solidFill>
                <a:latin typeface="Courier New" panose="02070309020205020404" pitchFamily="49" charset="0"/>
                <a:cs typeface="Arial" panose="020B0604020202020204" pitchFamily="34" charset="0"/>
              </a:rPr>
              <a:t>Objective 3</a:t>
            </a:r>
          </a:p>
        </p:txBody>
      </p:sp>
      <p:sp>
        <p:nvSpPr>
          <p:cNvPr id="67591" name="Text Box 11">
            <a:extLst>
              <a:ext uri="{FF2B5EF4-FFF2-40B4-BE49-F238E27FC236}">
                <a16:creationId xmlns:a16="http://schemas.microsoft.com/office/drawing/2014/main" id="{74935F59-9CA8-41D7-9438-DA61A1646FFC}"/>
              </a:ext>
            </a:extLst>
          </p:cNvPr>
          <p:cNvSpPr txBox="1">
            <a:spLocks noChangeArrowheads="1"/>
          </p:cNvSpPr>
          <p:nvPr/>
        </p:nvSpPr>
        <p:spPr bwMode="auto">
          <a:xfrm>
            <a:off x="1752600" y="4419600"/>
            <a:ext cx="1219200" cy="457200"/>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ct val="0"/>
              </a:spcBef>
              <a:buFontTx/>
              <a:buNone/>
            </a:pPr>
            <a:r>
              <a:rPr lang="en-US" altLang="en-US" sz="1200">
                <a:solidFill>
                  <a:srgbClr val="FF0000"/>
                </a:solidFill>
                <a:latin typeface="Courier New" panose="02070309020205020404" pitchFamily="49" charset="0"/>
                <a:cs typeface="Arial" panose="020B0604020202020204" pitchFamily="34" charset="0"/>
              </a:rPr>
              <a:t>Objective 4</a:t>
            </a:r>
          </a:p>
        </p:txBody>
      </p:sp>
      <p:sp>
        <p:nvSpPr>
          <p:cNvPr id="67592" name="Text Box 12">
            <a:extLst>
              <a:ext uri="{FF2B5EF4-FFF2-40B4-BE49-F238E27FC236}">
                <a16:creationId xmlns:a16="http://schemas.microsoft.com/office/drawing/2014/main" id="{C136C048-D78F-4040-A14C-669B3F51E4F5}"/>
              </a:ext>
            </a:extLst>
          </p:cNvPr>
          <p:cNvSpPr txBox="1">
            <a:spLocks noChangeArrowheads="1"/>
          </p:cNvSpPr>
          <p:nvPr/>
        </p:nvSpPr>
        <p:spPr bwMode="auto">
          <a:xfrm>
            <a:off x="1752600" y="5829300"/>
            <a:ext cx="1219200" cy="457200"/>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ct val="0"/>
              </a:spcBef>
              <a:buFontTx/>
              <a:buNone/>
            </a:pPr>
            <a:r>
              <a:rPr lang="en-US" altLang="en-US" sz="1200">
                <a:solidFill>
                  <a:srgbClr val="FF0000"/>
                </a:solidFill>
                <a:latin typeface="Courier New" panose="02070309020205020404" pitchFamily="49" charset="0"/>
                <a:cs typeface="Arial" panose="020B0604020202020204" pitchFamily="34" charset="0"/>
              </a:rPr>
              <a:t>Objective 6</a:t>
            </a:r>
          </a:p>
        </p:txBody>
      </p:sp>
      <p:sp>
        <p:nvSpPr>
          <p:cNvPr id="67593" name="Text Box 13">
            <a:extLst>
              <a:ext uri="{FF2B5EF4-FFF2-40B4-BE49-F238E27FC236}">
                <a16:creationId xmlns:a16="http://schemas.microsoft.com/office/drawing/2014/main" id="{1D33BEE0-A09C-4972-ADBE-C81F8E8EB894}"/>
              </a:ext>
            </a:extLst>
          </p:cNvPr>
          <p:cNvSpPr txBox="1">
            <a:spLocks noChangeArrowheads="1"/>
          </p:cNvSpPr>
          <p:nvPr/>
        </p:nvSpPr>
        <p:spPr bwMode="auto">
          <a:xfrm>
            <a:off x="1752600" y="5105400"/>
            <a:ext cx="1219200" cy="455613"/>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ct val="0"/>
              </a:spcBef>
              <a:buFontTx/>
              <a:buNone/>
            </a:pPr>
            <a:r>
              <a:rPr lang="en-US" altLang="en-US" sz="1200">
                <a:solidFill>
                  <a:srgbClr val="FF0000"/>
                </a:solidFill>
                <a:latin typeface="Courier New" panose="02070309020205020404" pitchFamily="49" charset="0"/>
                <a:cs typeface="Arial" panose="020B0604020202020204" pitchFamily="34" charset="0"/>
              </a:rPr>
              <a:t>Objective 5</a:t>
            </a:r>
          </a:p>
        </p:txBody>
      </p:sp>
      <p:sp>
        <p:nvSpPr>
          <p:cNvPr id="67594" name="Text Box 14">
            <a:extLst>
              <a:ext uri="{FF2B5EF4-FFF2-40B4-BE49-F238E27FC236}">
                <a16:creationId xmlns:a16="http://schemas.microsoft.com/office/drawing/2014/main" id="{8E4CB5BC-1706-4832-99D9-7EB958453439}"/>
              </a:ext>
            </a:extLst>
          </p:cNvPr>
          <p:cNvSpPr txBox="1">
            <a:spLocks noChangeArrowheads="1"/>
          </p:cNvSpPr>
          <p:nvPr/>
        </p:nvSpPr>
        <p:spPr bwMode="auto">
          <a:xfrm>
            <a:off x="3733800" y="2693987"/>
            <a:ext cx="1143000" cy="506413"/>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ct val="0"/>
              </a:spcBef>
              <a:buFontTx/>
              <a:buNone/>
            </a:pPr>
            <a:r>
              <a:rPr lang="en-US" altLang="en-US" sz="1200" dirty="0">
                <a:solidFill>
                  <a:srgbClr val="FF0000"/>
                </a:solidFill>
                <a:latin typeface="Courier New" panose="02070309020205020404" pitchFamily="49" charset="0"/>
                <a:cs typeface="Arial" panose="020B0604020202020204" pitchFamily="34" charset="0"/>
              </a:rPr>
              <a:t>Outcome 1</a:t>
            </a:r>
            <a:r>
              <a:rPr lang="en-US" altLang="en-US" sz="1200" dirty="0">
                <a:latin typeface="Courier New" panose="02070309020205020404" pitchFamily="49" charset="0"/>
                <a:cs typeface="Arial" panose="020B0604020202020204" pitchFamily="34" charset="0"/>
              </a:rPr>
              <a:t>1</a:t>
            </a:r>
          </a:p>
        </p:txBody>
      </p:sp>
      <p:sp>
        <p:nvSpPr>
          <p:cNvPr id="67595" name="Text Box 15">
            <a:extLst>
              <a:ext uri="{FF2B5EF4-FFF2-40B4-BE49-F238E27FC236}">
                <a16:creationId xmlns:a16="http://schemas.microsoft.com/office/drawing/2014/main" id="{9C467DFE-1A55-421F-B6D8-AE3AA398AFDC}"/>
              </a:ext>
            </a:extLst>
          </p:cNvPr>
          <p:cNvSpPr txBox="1">
            <a:spLocks noChangeArrowheads="1"/>
          </p:cNvSpPr>
          <p:nvPr/>
        </p:nvSpPr>
        <p:spPr bwMode="auto">
          <a:xfrm>
            <a:off x="3733800" y="4114800"/>
            <a:ext cx="1066800" cy="506413"/>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ct val="0"/>
              </a:spcBef>
              <a:buFontTx/>
              <a:buNone/>
            </a:pPr>
            <a:r>
              <a:rPr lang="en-US" altLang="en-US" sz="1200">
                <a:solidFill>
                  <a:srgbClr val="FF0000"/>
                </a:solidFill>
                <a:latin typeface="Courier New" panose="02070309020205020404" pitchFamily="49" charset="0"/>
                <a:cs typeface="Arial" panose="020B0604020202020204" pitchFamily="34" charset="0"/>
              </a:rPr>
              <a:t>Outcome 2</a:t>
            </a:r>
          </a:p>
        </p:txBody>
      </p:sp>
      <p:sp>
        <p:nvSpPr>
          <p:cNvPr id="67596" name="Text Box 16">
            <a:extLst>
              <a:ext uri="{FF2B5EF4-FFF2-40B4-BE49-F238E27FC236}">
                <a16:creationId xmlns:a16="http://schemas.microsoft.com/office/drawing/2014/main" id="{8C89C135-8484-4296-96EF-37240918C360}"/>
              </a:ext>
            </a:extLst>
          </p:cNvPr>
          <p:cNvSpPr txBox="1">
            <a:spLocks noChangeArrowheads="1"/>
          </p:cNvSpPr>
          <p:nvPr/>
        </p:nvSpPr>
        <p:spPr bwMode="auto">
          <a:xfrm>
            <a:off x="3657600" y="5334000"/>
            <a:ext cx="1143000" cy="457200"/>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ct val="0"/>
              </a:spcBef>
              <a:buFontTx/>
              <a:buNone/>
            </a:pPr>
            <a:r>
              <a:rPr lang="en-US" altLang="en-US" sz="1200">
                <a:solidFill>
                  <a:srgbClr val="FF0000"/>
                </a:solidFill>
                <a:latin typeface="Courier New" panose="02070309020205020404" pitchFamily="49" charset="0"/>
                <a:cs typeface="Arial" panose="020B0604020202020204" pitchFamily="34" charset="0"/>
              </a:rPr>
              <a:t>Outcome 3</a:t>
            </a:r>
          </a:p>
        </p:txBody>
      </p:sp>
      <p:sp>
        <p:nvSpPr>
          <p:cNvPr id="67597" name="Text Box 17">
            <a:extLst>
              <a:ext uri="{FF2B5EF4-FFF2-40B4-BE49-F238E27FC236}">
                <a16:creationId xmlns:a16="http://schemas.microsoft.com/office/drawing/2014/main" id="{47784C05-DB5E-40BB-9B51-B0A8D79F460E}"/>
              </a:ext>
            </a:extLst>
          </p:cNvPr>
          <p:cNvSpPr txBox="1">
            <a:spLocks noChangeArrowheads="1"/>
          </p:cNvSpPr>
          <p:nvPr/>
        </p:nvSpPr>
        <p:spPr bwMode="auto">
          <a:xfrm>
            <a:off x="5410200" y="4114800"/>
            <a:ext cx="1143000" cy="457200"/>
          </a:xfrm>
          <a:prstGeom prst="rect">
            <a:avLst/>
          </a:prstGeom>
          <a:solidFill>
            <a:srgbClr val="FFFFFF"/>
          </a:solidFill>
          <a:ln w="9525">
            <a:solidFill>
              <a:srgbClr val="000000"/>
            </a:solidFill>
            <a:miter lim="800000"/>
            <a:headEnd/>
            <a:tailEnd/>
          </a:ln>
        </p:spPr>
        <p:txBody>
          <a:bodyPr/>
          <a:lstStyle>
            <a:lvl1pPr>
              <a:lnSpc>
                <a:spcPct val="90000"/>
              </a:lnSpc>
              <a:spcBef>
                <a:spcPts val="1000"/>
              </a:spcBef>
              <a:buFont typeface="Arial" panose="020B0604020202020204" pitchFamily="34" charset="0"/>
              <a:buChar char="•"/>
              <a:defRPr sz="2200">
                <a:solidFill>
                  <a:schemeClr val="tx1"/>
                </a:solidFill>
                <a:latin typeface="Century Gothic" panose="020B050202020202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Century Gothic" panose="020B050202020202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Century Gothic" panose="020B050202020202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entury Gothic" panose="020B050202020202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entury Gothic" panose="020B0502020202020204" pitchFamily="34" charset="0"/>
              </a:defRPr>
            </a:lvl9pPr>
          </a:lstStyle>
          <a:p>
            <a:pPr>
              <a:lnSpc>
                <a:spcPct val="100000"/>
              </a:lnSpc>
              <a:spcBef>
                <a:spcPct val="0"/>
              </a:spcBef>
              <a:buFontTx/>
              <a:buNone/>
            </a:pPr>
            <a:r>
              <a:rPr lang="en-US" altLang="en-US" sz="1200">
                <a:solidFill>
                  <a:srgbClr val="FF0000"/>
                </a:solidFill>
                <a:latin typeface="Courier New" panose="02070309020205020404" pitchFamily="49" charset="0"/>
                <a:cs typeface="Arial" panose="020B0604020202020204" pitchFamily="34" charset="0"/>
              </a:rPr>
              <a:t>Standard 1</a:t>
            </a:r>
          </a:p>
        </p:txBody>
      </p:sp>
      <p:sp>
        <p:nvSpPr>
          <p:cNvPr id="67598" name="Line 18">
            <a:extLst>
              <a:ext uri="{FF2B5EF4-FFF2-40B4-BE49-F238E27FC236}">
                <a16:creationId xmlns:a16="http://schemas.microsoft.com/office/drawing/2014/main" id="{055F9424-C8ED-47BA-A473-BECACFB7D0FF}"/>
              </a:ext>
            </a:extLst>
          </p:cNvPr>
          <p:cNvSpPr>
            <a:spLocks noChangeShapeType="1"/>
          </p:cNvSpPr>
          <p:nvPr/>
        </p:nvSpPr>
        <p:spPr bwMode="auto">
          <a:xfrm>
            <a:off x="3048000" y="2514600"/>
            <a:ext cx="68580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599" name="Line 19">
            <a:extLst>
              <a:ext uri="{FF2B5EF4-FFF2-40B4-BE49-F238E27FC236}">
                <a16:creationId xmlns:a16="http://schemas.microsoft.com/office/drawing/2014/main" id="{BD5AB0B1-61AD-4134-845F-075A9DF9F435}"/>
              </a:ext>
            </a:extLst>
          </p:cNvPr>
          <p:cNvSpPr>
            <a:spLocks noChangeShapeType="1"/>
          </p:cNvSpPr>
          <p:nvPr/>
        </p:nvSpPr>
        <p:spPr bwMode="auto">
          <a:xfrm flipV="1">
            <a:off x="3048000" y="3048000"/>
            <a:ext cx="68580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0" name="Line 20">
            <a:extLst>
              <a:ext uri="{FF2B5EF4-FFF2-40B4-BE49-F238E27FC236}">
                <a16:creationId xmlns:a16="http://schemas.microsoft.com/office/drawing/2014/main" id="{0571DA30-66DC-445E-887D-7848F4CF9DA5}"/>
              </a:ext>
            </a:extLst>
          </p:cNvPr>
          <p:cNvSpPr>
            <a:spLocks noChangeShapeType="1"/>
          </p:cNvSpPr>
          <p:nvPr/>
        </p:nvSpPr>
        <p:spPr bwMode="auto">
          <a:xfrm>
            <a:off x="3048000" y="3886200"/>
            <a:ext cx="685800" cy="2936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1" name="Line 21">
            <a:extLst>
              <a:ext uri="{FF2B5EF4-FFF2-40B4-BE49-F238E27FC236}">
                <a16:creationId xmlns:a16="http://schemas.microsoft.com/office/drawing/2014/main" id="{CFFBC5A9-AD1E-4D97-8818-2858E2C694FF}"/>
              </a:ext>
            </a:extLst>
          </p:cNvPr>
          <p:cNvSpPr>
            <a:spLocks noChangeShapeType="1"/>
          </p:cNvSpPr>
          <p:nvPr/>
        </p:nvSpPr>
        <p:spPr bwMode="auto">
          <a:xfrm flipV="1">
            <a:off x="2971800" y="4452938"/>
            <a:ext cx="685800" cy="1952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2" name="Line 22">
            <a:extLst>
              <a:ext uri="{FF2B5EF4-FFF2-40B4-BE49-F238E27FC236}">
                <a16:creationId xmlns:a16="http://schemas.microsoft.com/office/drawing/2014/main" id="{8E28335B-9498-446A-A266-99BDC0F91C51}"/>
              </a:ext>
            </a:extLst>
          </p:cNvPr>
          <p:cNvSpPr>
            <a:spLocks noChangeShapeType="1"/>
          </p:cNvSpPr>
          <p:nvPr/>
        </p:nvSpPr>
        <p:spPr bwMode="auto">
          <a:xfrm>
            <a:off x="2971800" y="5181600"/>
            <a:ext cx="609600" cy="2619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3" name="Line 23">
            <a:extLst>
              <a:ext uri="{FF2B5EF4-FFF2-40B4-BE49-F238E27FC236}">
                <a16:creationId xmlns:a16="http://schemas.microsoft.com/office/drawing/2014/main" id="{0E18F1D6-1FCE-442E-A5AF-26FBA239C882}"/>
              </a:ext>
            </a:extLst>
          </p:cNvPr>
          <p:cNvSpPr>
            <a:spLocks noChangeShapeType="1"/>
          </p:cNvSpPr>
          <p:nvPr/>
        </p:nvSpPr>
        <p:spPr bwMode="auto">
          <a:xfrm>
            <a:off x="4876800" y="2895600"/>
            <a:ext cx="952500" cy="1143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4" name="Line 24">
            <a:extLst>
              <a:ext uri="{FF2B5EF4-FFF2-40B4-BE49-F238E27FC236}">
                <a16:creationId xmlns:a16="http://schemas.microsoft.com/office/drawing/2014/main" id="{9FED84AB-C24C-4579-9F9A-4E01D808AE10}"/>
              </a:ext>
            </a:extLst>
          </p:cNvPr>
          <p:cNvSpPr>
            <a:spLocks noChangeShapeType="1"/>
          </p:cNvSpPr>
          <p:nvPr/>
        </p:nvSpPr>
        <p:spPr bwMode="auto">
          <a:xfrm>
            <a:off x="4876800" y="4343400"/>
            <a:ext cx="45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5" name="Line 25">
            <a:extLst>
              <a:ext uri="{FF2B5EF4-FFF2-40B4-BE49-F238E27FC236}">
                <a16:creationId xmlns:a16="http://schemas.microsoft.com/office/drawing/2014/main" id="{DFF49675-8906-4798-9431-20231C47B54C}"/>
              </a:ext>
            </a:extLst>
          </p:cNvPr>
          <p:cNvSpPr>
            <a:spLocks noChangeShapeType="1"/>
          </p:cNvSpPr>
          <p:nvPr/>
        </p:nvSpPr>
        <p:spPr bwMode="auto">
          <a:xfrm flipV="1">
            <a:off x="4876800" y="4724400"/>
            <a:ext cx="655638" cy="800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6" name="Line 26">
            <a:extLst>
              <a:ext uri="{FF2B5EF4-FFF2-40B4-BE49-F238E27FC236}">
                <a16:creationId xmlns:a16="http://schemas.microsoft.com/office/drawing/2014/main" id="{60E2BB47-9668-46D2-876F-CCF96EE24350}"/>
              </a:ext>
            </a:extLst>
          </p:cNvPr>
          <p:cNvSpPr>
            <a:spLocks noChangeShapeType="1"/>
          </p:cNvSpPr>
          <p:nvPr/>
        </p:nvSpPr>
        <p:spPr bwMode="auto">
          <a:xfrm flipV="1">
            <a:off x="2971800" y="5813425"/>
            <a:ext cx="685800" cy="1952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Footer Placeholder 1">
            <a:extLst>
              <a:ext uri="{FF2B5EF4-FFF2-40B4-BE49-F238E27FC236}">
                <a16:creationId xmlns:a16="http://schemas.microsoft.com/office/drawing/2014/main" id="{AD33A3BF-A671-4BCD-B289-36AA776ABABC}"/>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334FA55A-4CC7-400D-AE2B-03FA19FB6A42}"/>
              </a:ext>
            </a:extLst>
          </p:cNvPr>
          <p:cNvSpPr>
            <a:spLocks noGrp="1"/>
          </p:cNvSpPr>
          <p:nvPr>
            <p:ph type="sldNum" sz="quarter" idx="12"/>
          </p:nvPr>
        </p:nvSpPr>
        <p:spPr/>
        <p:txBody>
          <a:bodyPr/>
          <a:lstStyle/>
          <a:p>
            <a:pPr>
              <a:defRPr/>
            </a:pPr>
            <a:fld id="{6014C3F7-C0A6-40C3-B033-451775C9C751}" type="slidenum">
              <a:rPr lang="en-US"/>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5771DA3-DD43-4631-AAE1-875B63B2F065}"/>
              </a:ext>
            </a:extLst>
          </p:cNvPr>
          <p:cNvSpPr>
            <a:spLocks noGrp="1" noChangeArrowheads="1"/>
          </p:cNvSpPr>
          <p:nvPr>
            <p:ph type="title" idx="4294967295"/>
          </p:nvPr>
        </p:nvSpPr>
        <p:spPr>
          <a:xfrm>
            <a:off x="2536825" y="377825"/>
            <a:ext cx="9394825" cy="1293813"/>
          </a:xfrm>
        </p:spPr>
        <p:txBody>
          <a:bodyPr/>
          <a:lstStyle/>
          <a:p>
            <a:pPr fontAlgn="auto">
              <a:spcAft>
                <a:spcPts val="0"/>
              </a:spcAft>
              <a:defRPr/>
            </a:pPr>
            <a:r>
              <a:rPr lang="en-US" altLang="en-US" sz="2800" dirty="0"/>
              <a:t>5 Questions to Address Accountability in the School Counseling Program</a:t>
            </a:r>
          </a:p>
        </p:txBody>
      </p:sp>
      <p:sp>
        <p:nvSpPr>
          <p:cNvPr id="14339" name="Rectangle 3">
            <a:extLst>
              <a:ext uri="{FF2B5EF4-FFF2-40B4-BE49-F238E27FC236}">
                <a16:creationId xmlns:a16="http://schemas.microsoft.com/office/drawing/2014/main" id="{541107AF-CE1F-46E4-A2EE-8BDD0B6DBC61}"/>
              </a:ext>
            </a:extLst>
          </p:cNvPr>
          <p:cNvSpPr>
            <a:spLocks noGrp="1" noChangeArrowheads="1"/>
          </p:cNvSpPr>
          <p:nvPr>
            <p:ph type="body" idx="4294967295"/>
          </p:nvPr>
        </p:nvSpPr>
        <p:spPr>
          <a:xfrm>
            <a:off x="452438" y="1671638"/>
            <a:ext cx="11280775" cy="4840287"/>
          </a:xfrm>
        </p:spPr>
        <p:txBody>
          <a:bodyPr/>
          <a:lstStyle/>
          <a:p>
            <a:pPr marL="609600" indent="-609600">
              <a:buFont typeface="Arial" panose="020B0604020202020204" pitchFamily="34" charset="0"/>
              <a:buNone/>
            </a:pPr>
            <a:r>
              <a:rPr lang="en-US" altLang="en-US" sz="2800"/>
              <a:t>Is a comprehensive, standards-based program in place? </a:t>
            </a:r>
            <a:r>
              <a:rPr lang="en-US" altLang="en-US" sz="2800">
                <a:solidFill>
                  <a:schemeClr val="folHlink"/>
                </a:solidFill>
              </a:rPr>
              <a:t>(program evaluation or audit)</a:t>
            </a:r>
          </a:p>
          <a:p>
            <a:pPr marL="609600" indent="-609600">
              <a:buFont typeface="Arial" panose="020B0604020202020204" pitchFamily="34" charset="0"/>
              <a:buNone/>
            </a:pPr>
            <a:r>
              <a:rPr lang="en-US" altLang="en-US" sz="2800"/>
              <a:t>What are the needs of the school’s student population when compared to these standards? </a:t>
            </a:r>
            <a:r>
              <a:rPr lang="en-US" altLang="en-US" sz="2800">
                <a:solidFill>
                  <a:schemeClr val="folHlink"/>
                </a:solidFill>
              </a:rPr>
              <a:t>(needs assessment)</a:t>
            </a:r>
            <a:endParaRPr lang="en-US" altLang="en-US" sz="2800"/>
          </a:p>
          <a:p>
            <a:pPr marL="609600" indent="-609600">
              <a:buFont typeface="Arial" panose="020B0604020202020204" pitchFamily="34" charset="0"/>
              <a:buNone/>
            </a:pPr>
            <a:r>
              <a:rPr lang="en-US" altLang="en-US" sz="2800"/>
              <a:t>What services were implemented to address the identified needs and standards? </a:t>
            </a:r>
            <a:r>
              <a:rPr lang="en-US" altLang="en-US" sz="2800">
                <a:solidFill>
                  <a:schemeClr val="folHlink"/>
                </a:solidFill>
              </a:rPr>
              <a:t>(service assessment)</a:t>
            </a:r>
            <a:endParaRPr lang="en-US" altLang="en-US" sz="2800"/>
          </a:p>
          <a:p>
            <a:pPr marL="609600" indent="-609600">
              <a:buFont typeface="Arial" panose="020B0604020202020204" pitchFamily="34" charset="0"/>
              <a:buNone/>
            </a:pPr>
            <a:r>
              <a:rPr lang="en-US" altLang="en-US" sz="2800"/>
              <a:t>What was the result of the implemented services? </a:t>
            </a:r>
            <a:r>
              <a:rPr lang="en-US" altLang="en-US" sz="2800">
                <a:solidFill>
                  <a:schemeClr val="folHlink"/>
                </a:solidFill>
              </a:rPr>
              <a:t>(results or outcomes studies)</a:t>
            </a:r>
            <a:endParaRPr lang="en-US" altLang="en-US" sz="2800"/>
          </a:p>
          <a:p>
            <a:pPr marL="609600" indent="-609600">
              <a:buFont typeface="Arial" panose="020B0604020202020204" pitchFamily="34" charset="0"/>
              <a:buNone/>
            </a:pPr>
            <a:r>
              <a:rPr lang="en-US" altLang="en-US" sz="2800"/>
              <a:t>How well is the professional school counselor performing? </a:t>
            </a:r>
            <a:r>
              <a:rPr lang="en-US" altLang="en-US" sz="2800">
                <a:solidFill>
                  <a:schemeClr val="folHlink"/>
                </a:solidFill>
              </a:rPr>
              <a:t>(performance evaluation/appraisal)</a:t>
            </a:r>
            <a:endParaRPr lang="en-US" altLang="en-US" sz="2800"/>
          </a:p>
        </p:txBody>
      </p:sp>
      <p:sp>
        <p:nvSpPr>
          <p:cNvPr id="2" name="Footer Placeholder 1">
            <a:extLst>
              <a:ext uri="{FF2B5EF4-FFF2-40B4-BE49-F238E27FC236}">
                <a16:creationId xmlns:a16="http://schemas.microsoft.com/office/drawing/2014/main" id="{9078962C-07F7-45B6-ACCF-22E1D5FEB2FE}"/>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216301B8-814A-4937-B462-49A6EF9E6530}"/>
              </a:ext>
            </a:extLst>
          </p:cNvPr>
          <p:cNvSpPr>
            <a:spLocks noGrp="1"/>
          </p:cNvSpPr>
          <p:nvPr>
            <p:ph type="sldNum" sz="quarter" idx="12"/>
          </p:nvPr>
        </p:nvSpPr>
        <p:spPr/>
        <p:txBody>
          <a:bodyPr/>
          <a:lstStyle/>
          <a:p>
            <a:pPr>
              <a:defRPr/>
            </a:pPr>
            <a:fld id="{B1600E35-F378-4A9A-AE61-0F13C4FFEC9A}" type="slidenum">
              <a:rPr lang="en-US"/>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a:extLst>
              <a:ext uri="{FF2B5EF4-FFF2-40B4-BE49-F238E27FC236}">
                <a16:creationId xmlns:a16="http://schemas.microsoft.com/office/drawing/2014/main" id="{BAB295D1-26C7-492E-83C6-CAA91227A29D}"/>
              </a:ext>
            </a:extLst>
          </p:cNvPr>
          <p:cNvSpPr>
            <a:spLocks noGrp="1" noChangeArrowheads="1"/>
          </p:cNvSpPr>
          <p:nvPr>
            <p:ph type="title" idx="4294967295"/>
          </p:nvPr>
        </p:nvSpPr>
        <p:spPr>
          <a:xfrm>
            <a:off x="3011488" y="352425"/>
            <a:ext cx="8610600" cy="1292225"/>
          </a:xfrm>
        </p:spPr>
        <p:txBody>
          <a:bodyPr/>
          <a:lstStyle/>
          <a:p>
            <a:pPr fontAlgn="auto">
              <a:spcAft>
                <a:spcPts val="0"/>
              </a:spcAft>
              <a:defRPr/>
            </a:pPr>
            <a:r>
              <a:rPr lang="en-US" altLang="en-US" dirty="0"/>
              <a:t>Designing Outcome Studies</a:t>
            </a:r>
          </a:p>
        </p:txBody>
      </p:sp>
      <p:sp>
        <p:nvSpPr>
          <p:cNvPr id="69635" name="Rectangle 3">
            <a:extLst>
              <a:ext uri="{FF2B5EF4-FFF2-40B4-BE49-F238E27FC236}">
                <a16:creationId xmlns:a16="http://schemas.microsoft.com/office/drawing/2014/main" id="{A922C112-FC1D-4418-B9C2-FB067F4946CE}"/>
              </a:ext>
            </a:extLst>
          </p:cNvPr>
          <p:cNvSpPr>
            <a:spLocks noGrp="1" noChangeArrowheads="1"/>
          </p:cNvSpPr>
          <p:nvPr>
            <p:ph type="body" idx="4294967295"/>
          </p:nvPr>
        </p:nvSpPr>
        <p:spPr>
          <a:xfrm>
            <a:off x="515938" y="1493838"/>
            <a:ext cx="10817225" cy="4638675"/>
          </a:xfrm>
        </p:spPr>
        <p:txBody>
          <a:bodyPr/>
          <a:lstStyle/>
          <a:p>
            <a:r>
              <a:rPr lang="en-US" altLang="en-US" sz="2400"/>
              <a:t>In most instances, professional school counselors should measure outcomes or results by designing a research-type study.</a:t>
            </a:r>
          </a:p>
          <a:p>
            <a:r>
              <a:rPr lang="en-US" altLang="en-US" sz="2400"/>
              <a:t>Answering the following questions can help the professional school counselor determine which research design to use:</a:t>
            </a:r>
          </a:p>
          <a:p>
            <a:pPr lvl="1"/>
            <a:r>
              <a:rPr lang="en-US" altLang="en-US" sz="2400"/>
              <a:t>Has the treatment already been implemented?</a:t>
            </a:r>
          </a:p>
          <a:p>
            <a:pPr lvl="1"/>
            <a:r>
              <a:rPr lang="en-US" altLang="en-US" sz="2400"/>
              <a:t>Can I randomly assign participants to treatment conditions?</a:t>
            </a:r>
          </a:p>
          <a:p>
            <a:pPr lvl="1"/>
            <a:r>
              <a:rPr lang="en-US" altLang="en-US" sz="2400"/>
              <a:t>Can I conduct (one or several) pretests, posttests, or both?</a:t>
            </a:r>
          </a:p>
          <a:p>
            <a:r>
              <a:rPr lang="en-US" altLang="en-US" sz="2400"/>
              <a:t>True experimental designs involve randomization of participants and allow causative conclusions to be reached.</a:t>
            </a:r>
          </a:p>
          <a:p>
            <a:r>
              <a:rPr lang="en-US" altLang="en-US" sz="2400"/>
              <a:t>Professional school counselors need to select or design an outcome measure with sufficient sensitivity and direct applicability to the issue being studied in order to receive significant results.</a:t>
            </a:r>
          </a:p>
          <a:p>
            <a:endParaRPr lang="en-US" altLang="en-US" sz="2400"/>
          </a:p>
        </p:txBody>
      </p:sp>
      <p:sp>
        <p:nvSpPr>
          <p:cNvPr id="2" name="Footer Placeholder 1">
            <a:extLst>
              <a:ext uri="{FF2B5EF4-FFF2-40B4-BE49-F238E27FC236}">
                <a16:creationId xmlns:a16="http://schemas.microsoft.com/office/drawing/2014/main" id="{80532579-2A65-4F72-8A28-A78B318CE4E2}"/>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D175CC1A-F48D-46CE-9353-7A96B40BFFEB}"/>
              </a:ext>
            </a:extLst>
          </p:cNvPr>
          <p:cNvSpPr>
            <a:spLocks noGrp="1"/>
          </p:cNvSpPr>
          <p:nvPr>
            <p:ph type="sldNum" sz="quarter" idx="12"/>
          </p:nvPr>
        </p:nvSpPr>
        <p:spPr/>
        <p:txBody>
          <a:bodyPr/>
          <a:lstStyle/>
          <a:p>
            <a:pPr>
              <a:defRPr/>
            </a:pPr>
            <a:fld id="{24766382-68C1-4D98-BAC7-23DA6014A002}" type="slidenum">
              <a:rPr lang="en-US"/>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34D21AF-5CF6-4222-A281-CE652DAC26D6}"/>
              </a:ext>
            </a:extLst>
          </p:cNvPr>
          <p:cNvSpPr>
            <a:spLocks noGrp="1" noChangeArrowheads="1"/>
          </p:cNvSpPr>
          <p:nvPr>
            <p:ph type="title" idx="4294967295"/>
          </p:nvPr>
        </p:nvSpPr>
        <p:spPr>
          <a:xfrm>
            <a:off x="2909888" y="647700"/>
            <a:ext cx="8596312" cy="1293813"/>
          </a:xfrm>
        </p:spPr>
        <p:txBody>
          <a:bodyPr/>
          <a:lstStyle/>
          <a:p>
            <a:pPr fontAlgn="auto">
              <a:spcAft>
                <a:spcPts val="0"/>
              </a:spcAft>
              <a:defRPr/>
            </a:pPr>
            <a:r>
              <a:rPr lang="en-US" altLang="en-US" sz="3600" dirty="0"/>
              <a:t>Common Designs Used for Outcomes Research</a:t>
            </a:r>
          </a:p>
        </p:txBody>
      </p:sp>
      <p:sp>
        <p:nvSpPr>
          <p:cNvPr id="71683" name="Rectangle 3">
            <a:extLst>
              <a:ext uri="{FF2B5EF4-FFF2-40B4-BE49-F238E27FC236}">
                <a16:creationId xmlns:a16="http://schemas.microsoft.com/office/drawing/2014/main" id="{34552FC7-6692-4882-9A60-8D7510E4F070}"/>
              </a:ext>
            </a:extLst>
          </p:cNvPr>
          <p:cNvSpPr>
            <a:spLocks noGrp="1" noChangeArrowheads="1"/>
          </p:cNvSpPr>
          <p:nvPr>
            <p:ph type="body" idx="4294967295"/>
          </p:nvPr>
        </p:nvSpPr>
        <p:spPr>
          <a:xfrm>
            <a:off x="685800" y="2098675"/>
            <a:ext cx="10820400" cy="4119563"/>
          </a:xfrm>
        </p:spPr>
        <p:txBody>
          <a:bodyPr/>
          <a:lstStyle/>
          <a:p>
            <a:r>
              <a:rPr lang="en-US" altLang="en-US" sz="2800"/>
              <a:t>Pretest-posttest single group design</a:t>
            </a:r>
          </a:p>
          <a:p>
            <a:r>
              <a:rPr lang="en-US" altLang="en-US" sz="2800"/>
              <a:t>Case study</a:t>
            </a:r>
          </a:p>
          <a:p>
            <a:r>
              <a:rPr lang="en-US" altLang="en-US" sz="2800"/>
              <a:t>Static-group comparison</a:t>
            </a:r>
          </a:p>
          <a:p>
            <a:r>
              <a:rPr lang="en-US" altLang="en-US" sz="2800"/>
              <a:t>Two-sample pretest-posttest design</a:t>
            </a:r>
          </a:p>
          <a:p>
            <a:r>
              <a:rPr lang="en-US" altLang="en-US" sz="2800"/>
              <a:t>Nonequivalent control group design</a:t>
            </a:r>
          </a:p>
          <a:p>
            <a:r>
              <a:rPr lang="en-US" altLang="en-US" sz="2800"/>
              <a:t>Time series design</a:t>
            </a:r>
          </a:p>
          <a:p>
            <a:r>
              <a:rPr lang="en-US" altLang="en-US" sz="2800"/>
              <a:t>Randomized pretest-posttest control group design</a:t>
            </a:r>
          </a:p>
          <a:p>
            <a:r>
              <a:rPr lang="en-US" altLang="en-US" sz="2800"/>
              <a:t>Randomized post-test only control group design</a:t>
            </a:r>
          </a:p>
        </p:txBody>
      </p:sp>
      <p:sp>
        <p:nvSpPr>
          <p:cNvPr id="2" name="Footer Placeholder 1">
            <a:extLst>
              <a:ext uri="{FF2B5EF4-FFF2-40B4-BE49-F238E27FC236}">
                <a16:creationId xmlns:a16="http://schemas.microsoft.com/office/drawing/2014/main" id="{9E5CD99E-8AAB-40E2-9ABF-EB3ADE45D3A0}"/>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A8A98C7A-4E37-47AF-8BA5-C5A158403DF1}"/>
              </a:ext>
            </a:extLst>
          </p:cNvPr>
          <p:cNvSpPr>
            <a:spLocks noGrp="1"/>
          </p:cNvSpPr>
          <p:nvPr>
            <p:ph type="sldNum" sz="quarter" idx="12"/>
          </p:nvPr>
        </p:nvSpPr>
        <p:spPr/>
        <p:txBody>
          <a:bodyPr/>
          <a:lstStyle/>
          <a:p>
            <a:pPr>
              <a:defRPr/>
            </a:pPr>
            <a:fld id="{14BC6E67-E649-4449-AE0A-F687C0DC1864}" type="slidenum">
              <a:rPr lang="en-US"/>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a:extLst>
              <a:ext uri="{FF2B5EF4-FFF2-40B4-BE49-F238E27FC236}">
                <a16:creationId xmlns:a16="http://schemas.microsoft.com/office/drawing/2014/main" id="{8D2CC65D-ED94-464E-A24A-2A7335093D71}"/>
              </a:ext>
            </a:extLst>
          </p:cNvPr>
          <p:cNvSpPr>
            <a:spLocks noGrp="1" noChangeArrowheads="1"/>
          </p:cNvSpPr>
          <p:nvPr>
            <p:ph type="title" idx="4294967295"/>
          </p:nvPr>
        </p:nvSpPr>
        <p:spPr>
          <a:xfrm>
            <a:off x="1468438" y="584200"/>
            <a:ext cx="10037762" cy="1292225"/>
          </a:xfrm>
        </p:spPr>
        <p:txBody>
          <a:bodyPr/>
          <a:lstStyle/>
          <a:p>
            <a:pPr fontAlgn="auto">
              <a:spcAft>
                <a:spcPts val="0"/>
              </a:spcAft>
              <a:defRPr/>
            </a:pPr>
            <a:r>
              <a:rPr lang="en-US" altLang="en-US" sz="3200" b="1" dirty="0"/>
              <a:t>Principles to Consider When Developing an Outcome Measure from Scratch</a:t>
            </a:r>
          </a:p>
        </p:txBody>
      </p:sp>
      <p:sp>
        <p:nvSpPr>
          <p:cNvPr id="73731" name="Rectangle 3">
            <a:extLst>
              <a:ext uri="{FF2B5EF4-FFF2-40B4-BE49-F238E27FC236}">
                <a16:creationId xmlns:a16="http://schemas.microsoft.com/office/drawing/2014/main" id="{5E921705-DE90-4DE1-AF52-EF2C91E703D8}"/>
              </a:ext>
            </a:extLst>
          </p:cNvPr>
          <p:cNvSpPr>
            <a:spLocks noGrp="1" noChangeArrowheads="1"/>
          </p:cNvSpPr>
          <p:nvPr>
            <p:ph type="body" sz="half" idx="4294967295"/>
          </p:nvPr>
        </p:nvSpPr>
        <p:spPr>
          <a:xfrm>
            <a:off x="501650" y="1846263"/>
            <a:ext cx="4114800" cy="4114800"/>
          </a:xfrm>
        </p:spPr>
        <p:txBody>
          <a:bodyPr/>
          <a:lstStyle/>
          <a:p>
            <a:r>
              <a:rPr lang="en-US" altLang="en-US" sz="2000"/>
              <a:t>Use simple language.</a:t>
            </a:r>
          </a:p>
          <a:p>
            <a:r>
              <a:rPr lang="en-US" altLang="en-US" sz="2000"/>
              <a:t>Ask only about things that the respondent can be expected to know.</a:t>
            </a:r>
          </a:p>
          <a:p>
            <a:r>
              <a:rPr lang="en-US" altLang="en-US" sz="2000"/>
              <a:t>Make the question specific.</a:t>
            </a:r>
          </a:p>
          <a:p>
            <a:r>
              <a:rPr lang="en-US" altLang="en-US" sz="2000"/>
              <a:t>Define terms that are in any way unclear.</a:t>
            </a:r>
          </a:p>
          <a:p>
            <a:r>
              <a:rPr lang="en-US" altLang="en-US" sz="2000"/>
              <a:t>Avoid yes-no questions.</a:t>
            </a:r>
          </a:p>
          <a:p>
            <a:r>
              <a:rPr lang="en-US" altLang="en-US" sz="2000"/>
              <a:t>Avoid double negatives.</a:t>
            </a:r>
          </a:p>
          <a:p>
            <a:r>
              <a:rPr lang="en-US" altLang="en-US" sz="2000"/>
              <a:t>Don’t ask double-barreled questions.</a:t>
            </a:r>
          </a:p>
        </p:txBody>
      </p:sp>
      <p:sp>
        <p:nvSpPr>
          <p:cNvPr id="73732" name="Rectangle 4">
            <a:extLst>
              <a:ext uri="{FF2B5EF4-FFF2-40B4-BE49-F238E27FC236}">
                <a16:creationId xmlns:a16="http://schemas.microsoft.com/office/drawing/2014/main" id="{3FC4CD50-7218-4B2D-8722-6DB5321E1B66}"/>
              </a:ext>
            </a:extLst>
          </p:cNvPr>
          <p:cNvSpPr>
            <a:spLocks noGrp="1" noChangeArrowheads="1"/>
          </p:cNvSpPr>
          <p:nvPr>
            <p:ph type="body" sz="half" idx="4294967295"/>
          </p:nvPr>
        </p:nvSpPr>
        <p:spPr>
          <a:xfrm>
            <a:off x="6194425" y="1876425"/>
            <a:ext cx="5100638" cy="4114800"/>
          </a:xfrm>
        </p:spPr>
        <p:txBody>
          <a:bodyPr/>
          <a:lstStyle/>
          <a:p>
            <a:r>
              <a:rPr lang="en-US" altLang="en-US" sz="2000"/>
              <a:t>Use wording that has been adopted in the field.</a:t>
            </a:r>
          </a:p>
          <a:p>
            <a:r>
              <a:rPr lang="en-US" altLang="en-US" sz="2000"/>
              <a:t>Include enough information to jog people’s memories.</a:t>
            </a:r>
          </a:p>
          <a:p>
            <a:r>
              <a:rPr lang="en-US" altLang="en-US" sz="2000"/>
              <a:t>Look for second-hand opinions only when first hand information is unavailable.</a:t>
            </a:r>
          </a:p>
          <a:p>
            <a:r>
              <a:rPr lang="en-US" altLang="en-US" sz="2000"/>
              <a:t>Be sensitive to cultural differences.</a:t>
            </a:r>
          </a:p>
          <a:p>
            <a:r>
              <a:rPr lang="en-US" altLang="en-US" sz="2000"/>
              <a:t>Learn how to deal with difficult respondent groups.</a:t>
            </a:r>
          </a:p>
        </p:txBody>
      </p:sp>
      <p:sp>
        <p:nvSpPr>
          <p:cNvPr id="2" name="Footer Placeholder 1">
            <a:extLst>
              <a:ext uri="{FF2B5EF4-FFF2-40B4-BE49-F238E27FC236}">
                <a16:creationId xmlns:a16="http://schemas.microsoft.com/office/drawing/2014/main" id="{FF1A3FCA-4E3F-4A5F-B393-E2D8ACC0FBD4}"/>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12B14917-D512-482C-B02C-F0CA6E2DD820}"/>
              </a:ext>
            </a:extLst>
          </p:cNvPr>
          <p:cNvSpPr>
            <a:spLocks noGrp="1"/>
          </p:cNvSpPr>
          <p:nvPr>
            <p:ph type="sldNum" sz="quarter" idx="12"/>
          </p:nvPr>
        </p:nvSpPr>
        <p:spPr/>
        <p:txBody>
          <a:bodyPr/>
          <a:lstStyle/>
          <a:p>
            <a:pPr>
              <a:defRPr/>
            </a:pPr>
            <a:fld id="{E8738FBB-CD37-4F0E-8E41-A1346009DEEC}" type="slidenum">
              <a:rPr lang="en-US"/>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a:extLst>
              <a:ext uri="{FF2B5EF4-FFF2-40B4-BE49-F238E27FC236}">
                <a16:creationId xmlns:a16="http://schemas.microsoft.com/office/drawing/2014/main" id="{7CE8DCE7-5342-4497-8139-6A7D52E6988B}"/>
              </a:ext>
            </a:extLst>
          </p:cNvPr>
          <p:cNvSpPr>
            <a:spLocks noGrp="1" noChangeArrowheads="1"/>
          </p:cNvSpPr>
          <p:nvPr>
            <p:ph type="title" idx="4294967295"/>
          </p:nvPr>
        </p:nvSpPr>
        <p:spPr/>
        <p:txBody>
          <a:bodyPr/>
          <a:lstStyle/>
          <a:p>
            <a:pPr fontAlgn="auto">
              <a:spcAft>
                <a:spcPts val="0"/>
              </a:spcAft>
              <a:defRPr/>
            </a:pPr>
            <a:r>
              <a:rPr lang="en-US" altLang="en-US"/>
              <a:t>Common Data Collection Methods</a:t>
            </a:r>
          </a:p>
        </p:txBody>
      </p:sp>
      <p:sp>
        <p:nvSpPr>
          <p:cNvPr id="75779" name="Rectangle 3">
            <a:extLst>
              <a:ext uri="{FF2B5EF4-FFF2-40B4-BE49-F238E27FC236}">
                <a16:creationId xmlns:a16="http://schemas.microsoft.com/office/drawing/2014/main" id="{3202E663-A276-4777-A1D8-EFC5E82E8A94}"/>
              </a:ext>
            </a:extLst>
          </p:cNvPr>
          <p:cNvSpPr>
            <a:spLocks noGrp="1" noChangeArrowheads="1"/>
          </p:cNvSpPr>
          <p:nvPr>
            <p:ph type="body" idx="4294967295"/>
          </p:nvPr>
        </p:nvSpPr>
        <p:spPr>
          <a:xfrm>
            <a:off x="685800" y="2057400"/>
            <a:ext cx="10820400" cy="4160838"/>
          </a:xfrm>
        </p:spPr>
        <p:txBody>
          <a:bodyPr/>
          <a:lstStyle/>
          <a:p>
            <a:r>
              <a:rPr lang="en-US" altLang="en-US" sz="2800"/>
              <a:t>Interviews</a:t>
            </a:r>
          </a:p>
          <a:p>
            <a:r>
              <a:rPr lang="en-US" altLang="en-US" sz="2800"/>
              <a:t>Observations</a:t>
            </a:r>
          </a:p>
          <a:p>
            <a:r>
              <a:rPr lang="en-US" altLang="en-US" sz="2800"/>
              <a:t>Written questionnaires, surveys and rating scales</a:t>
            </a:r>
          </a:p>
          <a:p>
            <a:r>
              <a:rPr lang="en-US" altLang="en-US" sz="2800"/>
              <a:t>Program records and schedules</a:t>
            </a:r>
          </a:p>
          <a:p>
            <a:r>
              <a:rPr lang="en-US" altLang="en-US" sz="2800"/>
              <a:t>Standardized and educator-made tests</a:t>
            </a:r>
          </a:p>
          <a:p>
            <a:r>
              <a:rPr lang="en-US" altLang="en-US" sz="2800"/>
              <a:t>Academic performance indicators</a:t>
            </a:r>
          </a:p>
          <a:p>
            <a:r>
              <a:rPr lang="en-US" altLang="en-US" sz="2800"/>
              <a:t>Products and portfolios</a:t>
            </a:r>
          </a:p>
          <a:p>
            <a:endParaRPr lang="en-US" altLang="en-US" sz="2800"/>
          </a:p>
        </p:txBody>
      </p:sp>
      <p:sp>
        <p:nvSpPr>
          <p:cNvPr id="2" name="Footer Placeholder 1">
            <a:extLst>
              <a:ext uri="{FF2B5EF4-FFF2-40B4-BE49-F238E27FC236}">
                <a16:creationId xmlns:a16="http://schemas.microsoft.com/office/drawing/2014/main" id="{A765E2EB-08F1-4450-9638-D43B4F2BC310}"/>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5C11A56D-E257-4434-B7B2-FCCEFD831805}"/>
              </a:ext>
            </a:extLst>
          </p:cNvPr>
          <p:cNvSpPr>
            <a:spLocks noGrp="1"/>
          </p:cNvSpPr>
          <p:nvPr>
            <p:ph type="sldNum" sz="quarter" idx="12"/>
          </p:nvPr>
        </p:nvSpPr>
        <p:spPr/>
        <p:txBody>
          <a:bodyPr/>
          <a:lstStyle/>
          <a:p>
            <a:pPr>
              <a:defRPr/>
            </a:pPr>
            <a:fld id="{20890D14-CD9E-4C0B-8F6E-8A9EF6E9B36E}" type="slidenum">
              <a:rPr lang="en-US"/>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a:extLst>
              <a:ext uri="{FF2B5EF4-FFF2-40B4-BE49-F238E27FC236}">
                <a16:creationId xmlns:a16="http://schemas.microsoft.com/office/drawing/2014/main" id="{1072169E-6618-4B66-9899-3700E5510C35}"/>
              </a:ext>
            </a:extLst>
          </p:cNvPr>
          <p:cNvSpPr>
            <a:spLocks noGrp="1" noChangeArrowheads="1"/>
          </p:cNvSpPr>
          <p:nvPr>
            <p:ph type="title" idx="4294967295"/>
          </p:nvPr>
        </p:nvSpPr>
        <p:spPr/>
        <p:txBody>
          <a:bodyPr/>
          <a:lstStyle/>
          <a:p>
            <a:pPr fontAlgn="auto">
              <a:spcAft>
                <a:spcPts val="0"/>
              </a:spcAft>
              <a:defRPr/>
            </a:pPr>
            <a:r>
              <a:rPr lang="en-US" altLang="en-US"/>
              <a:t>Action Research</a:t>
            </a:r>
          </a:p>
        </p:txBody>
      </p:sp>
      <p:sp>
        <p:nvSpPr>
          <p:cNvPr id="77827" name="Rectangle 3">
            <a:extLst>
              <a:ext uri="{FF2B5EF4-FFF2-40B4-BE49-F238E27FC236}">
                <a16:creationId xmlns:a16="http://schemas.microsoft.com/office/drawing/2014/main" id="{FAEAD3E4-47D1-46B8-ABA0-2A59A0E1B8D2}"/>
              </a:ext>
            </a:extLst>
          </p:cNvPr>
          <p:cNvSpPr>
            <a:spLocks noGrp="1" noChangeArrowheads="1"/>
          </p:cNvSpPr>
          <p:nvPr>
            <p:ph type="body" idx="4294967295"/>
          </p:nvPr>
        </p:nvSpPr>
        <p:spPr>
          <a:xfrm>
            <a:off x="817563" y="1879600"/>
            <a:ext cx="10477500" cy="4292600"/>
          </a:xfrm>
        </p:spPr>
        <p:txBody>
          <a:bodyPr/>
          <a:lstStyle/>
          <a:p>
            <a:r>
              <a:rPr lang="en-US" altLang="en-US" sz="2400" b="1"/>
              <a:t>Action research</a:t>
            </a:r>
            <a:r>
              <a:rPr lang="en-US" altLang="en-US" sz="2400"/>
              <a:t> allows professional school counselors to focus on changing social, ecological, or client conditions in particular situations by creating a study and intervention to explore and solve a particular problem, usually in the client’s environment. </a:t>
            </a:r>
          </a:p>
          <a:p>
            <a:r>
              <a:rPr lang="en-US" altLang="en-US" sz="2400"/>
              <a:t>Involves the analysis of data to improve practice and solve practical problems.</a:t>
            </a:r>
          </a:p>
          <a:p>
            <a:r>
              <a:rPr lang="en-US" altLang="en-US" sz="2400"/>
              <a:t>Advantages to action research: It requires minimal training, helps develop effective, practice-based solutions for practical problems, and creates a collaborative atmosphere where professionals work together to address and improve conditions affecting students.</a:t>
            </a:r>
            <a:r>
              <a:rPr lang="en-US" altLang="en-US" sz="2400">
                <a:latin typeface="Times New Roman" panose="02020603050405020304" pitchFamily="18" charset="0"/>
              </a:rPr>
              <a:t> </a:t>
            </a:r>
          </a:p>
          <a:p>
            <a:endParaRPr lang="en-US" altLang="en-US" sz="2400">
              <a:latin typeface="Times New Roman" panose="02020603050405020304" pitchFamily="18" charset="0"/>
            </a:endParaRPr>
          </a:p>
        </p:txBody>
      </p:sp>
      <p:sp>
        <p:nvSpPr>
          <p:cNvPr id="2" name="Footer Placeholder 1">
            <a:extLst>
              <a:ext uri="{FF2B5EF4-FFF2-40B4-BE49-F238E27FC236}">
                <a16:creationId xmlns:a16="http://schemas.microsoft.com/office/drawing/2014/main" id="{C49CA4A7-5A94-49EE-B5CB-06EAB1C44BD9}"/>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22D2DDBA-725D-40CA-BEA1-EF26EAC1FAFC}"/>
              </a:ext>
            </a:extLst>
          </p:cNvPr>
          <p:cNvSpPr>
            <a:spLocks noGrp="1"/>
          </p:cNvSpPr>
          <p:nvPr>
            <p:ph type="sldNum" sz="quarter" idx="12"/>
          </p:nvPr>
        </p:nvSpPr>
        <p:spPr/>
        <p:txBody>
          <a:bodyPr/>
          <a:lstStyle/>
          <a:p>
            <a:pPr>
              <a:defRPr/>
            </a:pPr>
            <a:fld id="{6FA8ADDD-AE35-42FA-8AA2-46F9439F39F2}" type="slidenum">
              <a:rPr lang="en-US"/>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a:extLst>
              <a:ext uri="{FF2B5EF4-FFF2-40B4-BE49-F238E27FC236}">
                <a16:creationId xmlns:a16="http://schemas.microsoft.com/office/drawing/2014/main" id="{0D5C610C-FF0F-4C79-BA21-62853E0C9CC3}"/>
              </a:ext>
            </a:extLst>
          </p:cNvPr>
          <p:cNvSpPr>
            <a:spLocks noGrp="1" noChangeArrowheads="1"/>
          </p:cNvSpPr>
          <p:nvPr>
            <p:ph type="title" idx="4294967295"/>
          </p:nvPr>
        </p:nvSpPr>
        <p:spPr/>
        <p:txBody>
          <a:bodyPr/>
          <a:lstStyle/>
          <a:p>
            <a:pPr fontAlgn="auto">
              <a:spcAft>
                <a:spcPts val="0"/>
              </a:spcAft>
              <a:defRPr/>
            </a:pPr>
            <a:r>
              <a:rPr lang="en-US" altLang="en-US" dirty="0"/>
              <a:t>Action Research</a:t>
            </a:r>
          </a:p>
        </p:txBody>
      </p:sp>
      <p:sp>
        <p:nvSpPr>
          <p:cNvPr id="79875" name="Rectangle 3">
            <a:extLst>
              <a:ext uri="{FF2B5EF4-FFF2-40B4-BE49-F238E27FC236}">
                <a16:creationId xmlns:a16="http://schemas.microsoft.com/office/drawing/2014/main" id="{39E1C3C9-B677-4434-A585-FA2343CC6F60}"/>
              </a:ext>
            </a:extLst>
          </p:cNvPr>
          <p:cNvSpPr>
            <a:spLocks noGrp="1" noChangeArrowheads="1"/>
          </p:cNvSpPr>
          <p:nvPr>
            <p:ph type="body" idx="4294967295"/>
          </p:nvPr>
        </p:nvSpPr>
        <p:spPr>
          <a:xfrm>
            <a:off x="714375" y="2057400"/>
            <a:ext cx="10425113" cy="4114800"/>
          </a:xfrm>
        </p:spPr>
        <p:txBody>
          <a:bodyPr/>
          <a:lstStyle/>
          <a:p>
            <a:r>
              <a:rPr lang="en-US" altLang="en-US" sz="2800"/>
              <a:t>Steps to developing an action research plan: </a:t>
            </a:r>
          </a:p>
          <a:p>
            <a:pPr lvl="1"/>
            <a:r>
              <a:rPr lang="en-US" altLang="en-US" sz="2800"/>
              <a:t>Identify and clarify the research problem</a:t>
            </a:r>
          </a:p>
          <a:p>
            <a:pPr lvl="1"/>
            <a:r>
              <a:rPr lang="en-US" altLang="en-US" sz="2800"/>
              <a:t>Gather data (should be gathered using a specific or particular group of individuals)</a:t>
            </a:r>
          </a:p>
          <a:p>
            <a:pPr lvl="1"/>
            <a:r>
              <a:rPr lang="en-US" altLang="en-US" sz="2800"/>
              <a:t>Analyze and interpret data</a:t>
            </a:r>
          </a:p>
          <a:p>
            <a:pPr lvl="1"/>
            <a:r>
              <a:rPr lang="en-US" altLang="en-US" sz="2800"/>
              <a:t>Create an action plan (should support and validate gathered data)</a:t>
            </a:r>
          </a:p>
          <a:p>
            <a:pPr lvl="1"/>
            <a:r>
              <a:rPr lang="en-US" altLang="en-US" sz="2800"/>
              <a:t>Evaluate and reflect (critically and periodically evaluate the plan’s effectiveness)</a:t>
            </a:r>
            <a:endParaRPr lang="en-US" altLang="en-US" sz="2800">
              <a:latin typeface="Times New Roman" panose="02020603050405020304" pitchFamily="18" charset="0"/>
            </a:endParaRPr>
          </a:p>
        </p:txBody>
      </p:sp>
      <p:sp>
        <p:nvSpPr>
          <p:cNvPr id="2" name="Footer Placeholder 1">
            <a:extLst>
              <a:ext uri="{FF2B5EF4-FFF2-40B4-BE49-F238E27FC236}">
                <a16:creationId xmlns:a16="http://schemas.microsoft.com/office/drawing/2014/main" id="{E219CD54-386D-491F-9688-CA254D4FB7C6}"/>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19D04DDD-6415-43F9-8C44-32ECEF85DB67}"/>
              </a:ext>
            </a:extLst>
          </p:cNvPr>
          <p:cNvSpPr>
            <a:spLocks noGrp="1"/>
          </p:cNvSpPr>
          <p:nvPr>
            <p:ph type="sldNum" sz="quarter" idx="12"/>
          </p:nvPr>
        </p:nvSpPr>
        <p:spPr/>
        <p:txBody>
          <a:bodyPr/>
          <a:lstStyle/>
          <a:p>
            <a:pPr>
              <a:defRPr/>
            </a:pPr>
            <a:fld id="{17AAF551-7C40-4970-B108-BD21E91AD68F}" type="slidenum">
              <a:rPr lang="en-US"/>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a:extLst>
              <a:ext uri="{FF2B5EF4-FFF2-40B4-BE49-F238E27FC236}">
                <a16:creationId xmlns:a16="http://schemas.microsoft.com/office/drawing/2014/main" id="{564E4C50-3F9B-4E39-A375-1BD500ED5742}"/>
              </a:ext>
            </a:extLst>
          </p:cNvPr>
          <p:cNvSpPr>
            <a:spLocks noGrp="1" noChangeArrowheads="1"/>
          </p:cNvSpPr>
          <p:nvPr>
            <p:ph type="title" idx="4294967295"/>
          </p:nvPr>
        </p:nvSpPr>
        <p:spPr/>
        <p:txBody>
          <a:bodyPr/>
          <a:lstStyle/>
          <a:p>
            <a:pPr fontAlgn="auto">
              <a:spcAft>
                <a:spcPts val="0"/>
              </a:spcAft>
              <a:defRPr/>
            </a:pPr>
            <a:r>
              <a:rPr lang="en-US" altLang="en-US"/>
              <a:t>Reporting the Results</a:t>
            </a:r>
          </a:p>
        </p:txBody>
      </p:sp>
      <p:sp>
        <p:nvSpPr>
          <p:cNvPr id="81923" name="Rectangle 3">
            <a:extLst>
              <a:ext uri="{FF2B5EF4-FFF2-40B4-BE49-F238E27FC236}">
                <a16:creationId xmlns:a16="http://schemas.microsoft.com/office/drawing/2014/main" id="{FA0392C9-F902-4037-9388-FF96CBC6C11D}"/>
              </a:ext>
            </a:extLst>
          </p:cNvPr>
          <p:cNvSpPr>
            <a:spLocks noGrp="1" noChangeArrowheads="1"/>
          </p:cNvSpPr>
          <p:nvPr>
            <p:ph type="body" idx="4294967295"/>
          </p:nvPr>
        </p:nvSpPr>
        <p:spPr>
          <a:xfrm>
            <a:off x="895350" y="2057400"/>
            <a:ext cx="10399713" cy="4114800"/>
          </a:xfrm>
        </p:spPr>
        <p:txBody>
          <a:bodyPr/>
          <a:lstStyle/>
          <a:p>
            <a:r>
              <a:rPr lang="en-US" altLang="en-US" sz="2400"/>
              <a:t>It is important that professional school counselors involve the school counseling program advisory committee (SCPAC) in every step of the report writing process.</a:t>
            </a:r>
          </a:p>
          <a:p>
            <a:r>
              <a:rPr lang="en-US" altLang="en-US" sz="2400"/>
              <a:t>A comprehensive report may be helpful for analysis by the SCPAC, however a 1-2 page executive summary should also be prepared for administrators, system administrators, and the school community.</a:t>
            </a:r>
          </a:p>
          <a:p>
            <a:r>
              <a:rPr lang="en-US" altLang="en-US" sz="2400"/>
              <a:t>After results have been reviewed by the SCPAC, professional school counselors, and administration, it is important to release the results of the program outcomes to relevant stakeholder groups at regular intervals.</a:t>
            </a:r>
          </a:p>
        </p:txBody>
      </p:sp>
      <p:sp>
        <p:nvSpPr>
          <p:cNvPr id="2" name="Footer Placeholder 1">
            <a:extLst>
              <a:ext uri="{FF2B5EF4-FFF2-40B4-BE49-F238E27FC236}">
                <a16:creationId xmlns:a16="http://schemas.microsoft.com/office/drawing/2014/main" id="{9318E97A-0751-4059-B9F3-D359D8F1E501}"/>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119A6129-C6FD-437C-A5E6-204AC629406D}"/>
              </a:ext>
            </a:extLst>
          </p:cNvPr>
          <p:cNvSpPr>
            <a:spLocks noGrp="1"/>
          </p:cNvSpPr>
          <p:nvPr>
            <p:ph type="sldNum" sz="quarter" idx="12"/>
          </p:nvPr>
        </p:nvSpPr>
        <p:spPr/>
        <p:txBody>
          <a:bodyPr/>
          <a:lstStyle/>
          <a:p>
            <a:pPr>
              <a:defRPr/>
            </a:pPr>
            <a:fld id="{E477A618-C214-484D-AA81-831FE8BE44A4}" type="slidenum">
              <a:rPr lang="en-US"/>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a:extLst>
              <a:ext uri="{FF2B5EF4-FFF2-40B4-BE49-F238E27FC236}">
                <a16:creationId xmlns:a16="http://schemas.microsoft.com/office/drawing/2014/main" id="{AF22C6AF-70E1-4522-9EDD-808DFE0473FF}"/>
              </a:ext>
            </a:extLst>
          </p:cNvPr>
          <p:cNvSpPr>
            <a:spLocks noGrp="1" noChangeArrowheads="1"/>
          </p:cNvSpPr>
          <p:nvPr>
            <p:ph type="title" idx="4294967295"/>
          </p:nvPr>
        </p:nvSpPr>
        <p:spPr/>
        <p:txBody>
          <a:bodyPr/>
          <a:lstStyle/>
          <a:p>
            <a:pPr fontAlgn="auto">
              <a:spcAft>
                <a:spcPts val="0"/>
              </a:spcAft>
              <a:defRPr/>
            </a:pPr>
            <a:r>
              <a:rPr lang="en-US" altLang="en-US" dirty="0"/>
              <a:t>Reporting the Results</a:t>
            </a:r>
          </a:p>
        </p:txBody>
      </p:sp>
      <p:sp>
        <p:nvSpPr>
          <p:cNvPr id="83971" name="Rectangle 3">
            <a:extLst>
              <a:ext uri="{FF2B5EF4-FFF2-40B4-BE49-F238E27FC236}">
                <a16:creationId xmlns:a16="http://schemas.microsoft.com/office/drawing/2014/main" id="{238B6034-FB94-4652-B317-BF8CBA282C5C}"/>
              </a:ext>
            </a:extLst>
          </p:cNvPr>
          <p:cNvSpPr>
            <a:spLocks noGrp="1" noChangeArrowheads="1"/>
          </p:cNvSpPr>
          <p:nvPr>
            <p:ph type="body" sz="half" idx="4294967295"/>
          </p:nvPr>
        </p:nvSpPr>
        <p:spPr>
          <a:xfrm>
            <a:off x="877888" y="1906588"/>
            <a:ext cx="10455275" cy="4392612"/>
          </a:xfrm>
        </p:spPr>
        <p:txBody>
          <a:bodyPr/>
          <a:lstStyle/>
          <a:p>
            <a:r>
              <a:rPr lang="en-US" altLang="en-US" sz="2400"/>
              <a:t>Possible ways to disseminate the school counseling program results:</a:t>
            </a:r>
          </a:p>
          <a:p>
            <a:pPr lvl="1"/>
            <a:r>
              <a:rPr lang="en-US" altLang="en-US" sz="2400"/>
              <a:t>Written report</a:t>
            </a:r>
          </a:p>
          <a:p>
            <a:pPr lvl="1"/>
            <a:r>
              <a:rPr lang="en-US" altLang="en-US" sz="2400"/>
              <a:t>Verbal presentation</a:t>
            </a:r>
          </a:p>
          <a:p>
            <a:pPr lvl="1"/>
            <a:r>
              <a:rPr lang="en-US" altLang="en-US" sz="2400"/>
              <a:t>Multimedia presentation</a:t>
            </a:r>
          </a:p>
          <a:p>
            <a:pPr lvl="1"/>
            <a:r>
              <a:rPr lang="en-US" altLang="en-US" sz="2400"/>
              <a:t>Journal articles</a:t>
            </a:r>
          </a:p>
          <a:p>
            <a:pPr lvl="1"/>
            <a:r>
              <a:rPr lang="en-US" altLang="en-US" sz="2400"/>
              <a:t>Web page </a:t>
            </a:r>
          </a:p>
          <a:p>
            <a:pPr lvl="1"/>
            <a:r>
              <a:rPr lang="en-US" altLang="en-US" sz="2400"/>
              <a:t>Videotape</a:t>
            </a:r>
          </a:p>
          <a:p>
            <a:pPr lvl="1"/>
            <a:r>
              <a:rPr lang="en-US" altLang="en-US" sz="2400"/>
              <a:t>Posters</a:t>
            </a:r>
          </a:p>
          <a:p>
            <a:pPr lvl="1"/>
            <a:r>
              <a:rPr lang="en-US" altLang="en-US" sz="2400"/>
              <a:t>E-mail</a:t>
            </a:r>
          </a:p>
          <a:p>
            <a:pPr lvl="1"/>
            <a:r>
              <a:rPr lang="en-US" altLang="en-US" sz="2400"/>
              <a:t>Text messaging</a:t>
            </a:r>
          </a:p>
          <a:p>
            <a:pPr lvl="1"/>
            <a:r>
              <a:rPr lang="en-US" altLang="en-US" sz="2400"/>
              <a:t>Newspaper article</a:t>
            </a:r>
          </a:p>
          <a:p>
            <a:endParaRPr lang="en-US" altLang="en-US" sz="2400"/>
          </a:p>
        </p:txBody>
      </p:sp>
      <p:sp>
        <p:nvSpPr>
          <p:cNvPr id="2" name="Footer Placeholder 1">
            <a:extLst>
              <a:ext uri="{FF2B5EF4-FFF2-40B4-BE49-F238E27FC236}">
                <a16:creationId xmlns:a16="http://schemas.microsoft.com/office/drawing/2014/main" id="{EBA80D6F-2983-45A1-A918-ABB5F51FE446}"/>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3AB851C5-9895-4D51-9C43-AB3A8B2197F8}"/>
              </a:ext>
            </a:extLst>
          </p:cNvPr>
          <p:cNvSpPr>
            <a:spLocks noGrp="1"/>
          </p:cNvSpPr>
          <p:nvPr>
            <p:ph type="sldNum" sz="quarter" idx="12"/>
          </p:nvPr>
        </p:nvSpPr>
        <p:spPr/>
        <p:txBody>
          <a:bodyPr/>
          <a:lstStyle/>
          <a:p>
            <a:pPr>
              <a:defRPr/>
            </a:pPr>
            <a:fld id="{C210EB28-599E-41C5-A971-F00CB727B433}" type="slidenum">
              <a:rPr lang="en-US"/>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a:extLst>
              <a:ext uri="{FF2B5EF4-FFF2-40B4-BE49-F238E27FC236}">
                <a16:creationId xmlns:a16="http://schemas.microsoft.com/office/drawing/2014/main" id="{F726C6DB-2E16-4559-AB91-99805693318C}"/>
              </a:ext>
            </a:extLst>
          </p:cNvPr>
          <p:cNvSpPr>
            <a:spLocks noGrp="1" noChangeArrowheads="1"/>
          </p:cNvSpPr>
          <p:nvPr>
            <p:ph type="title" idx="4294967295"/>
          </p:nvPr>
        </p:nvSpPr>
        <p:spPr/>
        <p:txBody>
          <a:bodyPr/>
          <a:lstStyle/>
          <a:p>
            <a:pPr fontAlgn="auto">
              <a:spcAft>
                <a:spcPts val="0"/>
              </a:spcAft>
              <a:defRPr/>
            </a:pPr>
            <a:r>
              <a:rPr lang="en-US" altLang="en-US"/>
              <a:t>Performance Appraisal</a:t>
            </a:r>
          </a:p>
        </p:txBody>
      </p:sp>
      <p:sp>
        <p:nvSpPr>
          <p:cNvPr id="86019" name="Rectangle 3">
            <a:extLst>
              <a:ext uri="{FF2B5EF4-FFF2-40B4-BE49-F238E27FC236}">
                <a16:creationId xmlns:a16="http://schemas.microsoft.com/office/drawing/2014/main" id="{3D68A232-1539-4D56-9E8F-5D1610373D10}"/>
              </a:ext>
            </a:extLst>
          </p:cNvPr>
          <p:cNvSpPr>
            <a:spLocks noGrp="1" noChangeArrowheads="1"/>
          </p:cNvSpPr>
          <p:nvPr>
            <p:ph type="body" idx="4294967295"/>
          </p:nvPr>
        </p:nvSpPr>
        <p:spPr>
          <a:xfrm>
            <a:off x="685800" y="1944688"/>
            <a:ext cx="10820400" cy="4273550"/>
          </a:xfrm>
        </p:spPr>
        <p:txBody>
          <a:bodyPr/>
          <a:lstStyle/>
          <a:p>
            <a:pPr>
              <a:lnSpc>
                <a:spcPct val="80000"/>
              </a:lnSpc>
            </a:pPr>
            <a:r>
              <a:rPr lang="en-US" altLang="en-US" sz="2800"/>
              <a:t>The effectiveness of a school counseling program often relies on the competence and efficiency of its implementers.</a:t>
            </a:r>
          </a:p>
          <a:p>
            <a:pPr>
              <a:lnSpc>
                <a:spcPct val="80000"/>
              </a:lnSpc>
            </a:pPr>
            <a:r>
              <a:rPr lang="en-US" altLang="en-US" sz="2800"/>
              <a:t>The services provided by, and responsibilities of, the professional school counselor are the most complex of any school employee.</a:t>
            </a:r>
          </a:p>
          <a:p>
            <a:pPr>
              <a:lnSpc>
                <a:spcPct val="80000"/>
              </a:lnSpc>
            </a:pPr>
            <a:r>
              <a:rPr lang="en-US" altLang="en-US" sz="2800"/>
              <a:t>It is best practice to have counselor supervisors coordinate in the appraisal of counselor performance.</a:t>
            </a:r>
          </a:p>
          <a:p>
            <a:pPr>
              <a:lnSpc>
                <a:spcPct val="80000"/>
              </a:lnSpc>
            </a:pPr>
            <a:r>
              <a:rPr lang="en-US" altLang="en-US" sz="2800"/>
              <a:t>Criteria for any evaluation always should be available well in advance.</a:t>
            </a:r>
          </a:p>
        </p:txBody>
      </p:sp>
      <p:sp>
        <p:nvSpPr>
          <p:cNvPr id="2" name="Footer Placeholder 1">
            <a:extLst>
              <a:ext uri="{FF2B5EF4-FFF2-40B4-BE49-F238E27FC236}">
                <a16:creationId xmlns:a16="http://schemas.microsoft.com/office/drawing/2014/main" id="{04D14A95-5494-4E85-BED7-25357F6D624B}"/>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FE36EAE3-DAE4-410B-ADDE-9E76C611262A}"/>
              </a:ext>
            </a:extLst>
          </p:cNvPr>
          <p:cNvSpPr>
            <a:spLocks noGrp="1"/>
          </p:cNvSpPr>
          <p:nvPr>
            <p:ph type="sldNum" sz="quarter" idx="12"/>
          </p:nvPr>
        </p:nvSpPr>
        <p:spPr/>
        <p:txBody>
          <a:bodyPr/>
          <a:lstStyle/>
          <a:p>
            <a:pPr>
              <a:defRPr/>
            </a:pPr>
            <a:fld id="{5F670B15-91B0-49CD-8D3E-A547693CCA78}" type="slidenum">
              <a:rPr lang="en-US"/>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a:extLst>
              <a:ext uri="{FF2B5EF4-FFF2-40B4-BE49-F238E27FC236}">
                <a16:creationId xmlns:a16="http://schemas.microsoft.com/office/drawing/2014/main" id="{BB2A1051-F7F9-4F9B-9316-3A14DE6B37B9}"/>
              </a:ext>
            </a:extLst>
          </p:cNvPr>
          <p:cNvSpPr>
            <a:spLocks noGrp="1" noChangeArrowheads="1"/>
          </p:cNvSpPr>
          <p:nvPr>
            <p:ph type="title" idx="4294967295"/>
          </p:nvPr>
        </p:nvSpPr>
        <p:spPr/>
        <p:txBody>
          <a:bodyPr/>
          <a:lstStyle/>
          <a:p>
            <a:pPr fontAlgn="auto">
              <a:spcAft>
                <a:spcPts val="0"/>
              </a:spcAft>
              <a:defRPr/>
            </a:pPr>
            <a:r>
              <a:rPr lang="en-US" altLang="en-US" dirty="0"/>
              <a:t>Performance Appraisal</a:t>
            </a:r>
          </a:p>
        </p:txBody>
      </p:sp>
      <p:sp>
        <p:nvSpPr>
          <p:cNvPr id="88067" name="Rectangle 3">
            <a:extLst>
              <a:ext uri="{FF2B5EF4-FFF2-40B4-BE49-F238E27FC236}">
                <a16:creationId xmlns:a16="http://schemas.microsoft.com/office/drawing/2014/main" id="{63682228-8870-4087-B46D-B97A365A8877}"/>
              </a:ext>
            </a:extLst>
          </p:cNvPr>
          <p:cNvSpPr>
            <a:spLocks noGrp="1" noChangeArrowheads="1"/>
          </p:cNvSpPr>
          <p:nvPr>
            <p:ph type="body" idx="4294967295"/>
          </p:nvPr>
        </p:nvSpPr>
        <p:spPr>
          <a:xfrm>
            <a:off x="1247775" y="2119313"/>
            <a:ext cx="8574088" cy="4114800"/>
          </a:xfrm>
        </p:spPr>
        <p:txBody>
          <a:bodyPr/>
          <a:lstStyle/>
          <a:p>
            <a:r>
              <a:rPr lang="en-US" altLang="en-US" sz="2400"/>
              <a:t>Most professional school counselor performance appraisals are comprised of a rating system that aggregates or averages responses across a variety of categories or work-related responsibilities.</a:t>
            </a:r>
          </a:p>
          <a:p>
            <a:r>
              <a:rPr lang="en-US" altLang="en-US" sz="2400"/>
              <a:t>The primary focus of the appraisal system should be to enhance the quality and competence of all those evaluated.</a:t>
            </a:r>
          </a:p>
          <a:p>
            <a:r>
              <a:rPr lang="en-US" altLang="en-US" sz="2400"/>
              <a:t>It is important that professional school counselors be held to performance standards such as those provided by the ASCA </a:t>
            </a:r>
            <a:r>
              <a:rPr lang="en-US" altLang="en-US" sz="2400" i="1"/>
              <a:t>National Model </a:t>
            </a:r>
            <a:r>
              <a:rPr lang="en-US" altLang="en-US" sz="2400"/>
              <a:t>(2005).</a:t>
            </a:r>
          </a:p>
        </p:txBody>
      </p:sp>
      <p:sp>
        <p:nvSpPr>
          <p:cNvPr id="2" name="Footer Placeholder 1">
            <a:extLst>
              <a:ext uri="{FF2B5EF4-FFF2-40B4-BE49-F238E27FC236}">
                <a16:creationId xmlns:a16="http://schemas.microsoft.com/office/drawing/2014/main" id="{C35CAE4E-7FDD-4D37-B31B-1AFA405B0DE7}"/>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2D5231A3-BBAE-42F5-A25E-0EBE3EAAC993}"/>
              </a:ext>
            </a:extLst>
          </p:cNvPr>
          <p:cNvSpPr>
            <a:spLocks noGrp="1"/>
          </p:cNvSpPr>
          <p:nvPr>
            <p:ph type="sldNum" sz="quarter" idx="12"/>
          </p:nvPr>
        </p:nvSpPr>
        <p:spPr/>
        <p:txBody>
          <a:bodyPr/>
          <a:lstStyle/>
          <a:p>
            <a:pPr>
              <a:defRPr/>
            </a:pPr>
            <a:fld id="{5988D82F-0AE6-4223-B864-24810D440E3A}" type="slidenum">
              <a:rPr lang="en-US"/>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6A8D106-A473-4DDA-B90F-91C9DA1C350E}"/>
              </a:ext>
            </a:extLst>
          </p:cNvPr>
          <p:cNvSpPr>
            <a:spLocks noGrp="1" noChangeArrowheads="1"/>
          </p:cNvSpPr>
          <p:nvPr>
            <p:ph type="title" idx="4294967295"/>
          </p:nvPr>
        </p:nvSpPr>
        <p:spPr>
          <a:xfrm>
            <a:off x="1571625" y="274638"/>
            <a:ext cx="10410825" cy="1293812"/>
          </a:xfrm>
        </p:spPr>
        <p:txBody>
          <a:bodyPr/>
          <a:lstStyle/>
          <a:p>
            <a:pPr fontAlgn="auto">
              <a:spcAft>
                <a:spcPts val="0"/>
              </a:spcAft>
              <a:defRPr/>
            </a:pPr>
            <a:r>
              <a:rPr lang="en-US" altLang="en-US" sz="3200" dirty="0"/>
              <a:t>Advantages &amp; Disadvantages </a:t>
            </a:r>
            <a:br>
              <a:rPr lang="en-US" altLang="en-US" sz="3200" dirty="0"/>
            </a:br>
            <a:r>
              <a:rPr lang="en-US" altLang="en-US" sz="3200" dirty="0"/>
              <a:t>of Accountability Studies</a:t>
            </a:r>
          </a:p>
        </p:txBody>
      </p:sp>
      <p:sp>
        <p:nvSpPr>
          <p:cNvPr id="16387" name="Rectangle 3">
            <a:extLst>
              <a:ext uri="{FF2B5EF4-FFF2-40B4-BE49-F238E27FC236}">
                <a16:creationId xmlns:a16="http://schemas.microsoft.com/office/drawing/2014/main" id="{2F596655-B9BB-4819-9C13-70C92F31710A}"/>
              </a:ext>
            </a:extLst>
          </p:cNvPr>
          <p:cNvSpPr>
            <a:spLocks noGrp="1" noChangeArrowheads="1"/>
          </p:cNvSpPr>
          <p:nvPr>
            <p:ph type="body" sz="half" idx="4294967295"/>
          </p:nvPr>
        </p:nvSpPr>
        <p:spPr>
          <a:xfrm>
            <a:off x="431800" y="1589088"/>
            <a:ext cx="5299075" cy="4687887"/>
          </a:xfrm>
        </p:spPr>
        <p:txBody>
          <a:bodyPr/>
          <a:lstStyle/>
          <a:p>
            <a:pPr algn="ctr">
              <a:buFont typeface="Wingdings" panose="05000000000000000000" pitchFamily="2" charset="2"/>
              <a:buNone/>
            </a:pPr>
            <a:r>
              <a:rPr lang="en-US" altLang="en-US" sz="2000" b="1" u="sng">
                <a:solidFill>
                  <a:schemeClr val="folHlink"/>
                </a:solidFill>
              </a:rPr>
              <a:t>ADVANTAGES</a:t>
            </a:r>
          </a:p>
          <a:p>
            <a:r>
              <a:rPr lang="en-US" altLang="en-US" sz="2000"/>
              <a:t>Data is better than perception when guiding decision-making.</a:t>
            </a:r>
          </a:p>
          <a:p>
            <a:r>
              <a:rPr lang="en-US" altLang="en-US" sz="2000"/>
              <a:t>Accountability helps demonstrate necessity, efficiency, and effectiveness of program.</a:t>
            </a:r>
          </a:p>
          <a:p>
            <a:r>
              <a:rPr lang="en-US" altLang="en-US" sz="2000"/>
              <a:t>Studies can help identify professional development needs.</a:t>
            </a:r>
          </a:p>
          <a:p>
            <a:r>
              <a:rPr lang="en-US" altLang="en-US" sz="2000"/>
              <a:t>Professional school counselors can network to share program results.</a:t>
            </a:r>
          </a:p>
          <a:p>
            <a:r>
              <a:rPr lang="en-US" altLang="en-US" sz="2000"/>
              <a:t>Conducting accountability studies is a professional responsibility and demonstrates commitment to improvement.</a:t>
            </a:r>
          </a:p>
        </p:txBody>
      </p:sp>
      <p:sp>
        <p:nvSpPr>
          <p:cNvPr id="16388" name="Rectangle 4">
            <a:extLst>
              <a:ext uri="{FF2B5EF4-FFF2-40B4-BE49-F238E27FC236}">
                <a16:creationId xmlns:a16="http://schemas.microsoft.com/office/drawing/2014/main" id="{6C206D86-AEF7-4760-A0DE-2995CEB891EB}"/>
              </a:ext>
            </a:extLst>
          </p:cNvPr>
          <p:cNvSpPr>
            <a:spLocks noGrp="1" noChangeArrowheads="1"/>
          </p:cNvSpPr>
          <p:nvPr>
            <p:ph type="body" sz="half" idx="4294967295"/>
          </p:nvPr>
        </p:nvSpPr>
        <p:spPr>
          <a:xfrm>
            <a:off x="5730875" y="1460500"/>
            <a:ext cx="6251575" cy="4611688"/>
          </a:xfrm>
        </p:spPr>
        <p:txBody>
          <a:bodyPr/>
          <a:lstStyle/>
          <a:p>
            <a:pPr algn="ctr">
              <a:buFont typeface="Wingdings" panose="05000000000000000000" pitchFamily="2" charset="2"/>
              <a:buNone/>
            </a:pPr>
            <a:r>
              <a:rPr lang="en-US" altLang="en-US" sz="2000" b="1" u="sng">
                <a:solidFill>
                  <a:schemeClr val="hlink"/>
                </a:solidFill>
              </a:rPr>
              <a:t>DISADVANTAGES</a:t>
            </a:r>
          </a:p>
          <a:p>
            <a:pPr>
              <a:buClr>
                <a:schemeClr val="hlink"/>
              </a:buClr>
            </a:pPr>
            <a:r>
              <a:rPr lang="en-US" altLang="en-US" sz="2000"/>
              <a:t>Outcome measures take some training and skill to develop.</a:t>
            </a:r>
          </a:p>
          <a:p>
            <a:pPr>
              <a:buClr>
                <a:schemeClr val="hlink"/>
              </a:buClr>
            </a:pPr>
            <a:r>
              <a:rPr lang="en-US" altLang="en-US" sz="2000"/>
              <a:t>Quality outcome research and evaluation takes time and resources.</a:t>
            </a:r>
          </a:p>
          <a:p>
            <a:pPr>
              <a:buClr>
                <a:schemeClr val="hlink"/>
              </a:buClr>
            </a:pPr>
            <a:r>
              <a:rPr lang="en-US" altLang="en-US" sz="2000"/>
              <a:t>Many do not understand the nature and purpose of accountability because of misperceptions or previous “bad” experiences.</a:t>
            </a:r>
          </a:p>
          <a:p>
            <a:pPr>
              <a:buClr>
                <a:schemeClr val="hlink"/>
              </a:buClr>
            </a:pPr>
            <a:r>
              <a:rPr lang="en-US" altLang="en-US" sz="2000"/>
              <a:t>Data is sometimes “over interpreted” or given undue meaning.</a:t>
            </a:r>
          </a:p>
          <a:p>
            <a:pPr>
              <a:buClr>
                <a:schemeClr val="hlink"/>
              </a:buClr>
            </a:pPr>
            <a:r>
              <a:rPr lang="en-US" altLang="en-US" sz="2000"/>
              <a:t>Comprehensive evaluations are seldom conducted, leaving the “big picture” incomplete.</a:t>
            </a:r>
          </a:p>
        </p:txBody>
      </p:sp>
      <p:sp>
        <p:nvSpPr>
          <p:cNvPr id="2" name="Footer Placeholder 1">
            <a:extLst>
              <a:ext uri="{FF2B5EF4-FFF2-40B4-BE49-F238E27FC236}">
                <a16:creationId xmlns:a16="http://schemas.microsoft.com/office/drawing/2014/main" id="{8BA5C974-58E2-4EAD-9AEC-4EB44363D736}"/>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EAA3CF48-B633-4CCE-9CB5-454BB5CE2005}"/>
              </a:ext>
            </a:extLst>
          </p:cNvPr>
          <p:cNvSpPr>
            <a:spLocks noGrp="1"/>
          </p:cNvSpPr>
          <p:nvPr>
            <p:ph type="sldNum" sz="quarter" idx="12"/>
          </p:nvPr>
        </p:nvSpPr>
        <p:spPr/>
        <p:txBody>
          <a:bodyPr/>
          <a:lstStyle/>
          <a:p>
            <a:pPr>
              <a:defRPr/>
            </a:pPr>
            <a:fld id="{ABAED953-33B0-433E-B77E-A2A5F703B642}"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CF967F5-EDCC-438F-A45A-541B6B00CE7A}"/>
              </a:ext>
            </a:extLst>
          </p:cNvPr>
          <p:cNvSpPr>
            <a:spLocks noGrp="1" noChangeArrowheads="1"/>
          </p:cNvSpPr>
          <p:nvPr>
            <p:ph type="title" idx="4294967295"/>
          </p:nvPr>
        </p:nvSpPr>
        <p:spPr>
          <a:xfrm>
            <a:off x="2473325" y="377825"/>
            <a:ext cx="9496425" cy="1293813"/>
          </a:xfrm>
        </p:spPr>
        <p:txBody>
          <a:bodyPr/>
          <a:lstStyle/>
          <a:p>
            <a:pPr fontAlgn="auto">
              <a:spcAft>
                <a:spcPts val="0"/>
              </a:spcAft>
              <a:defRPr/>
            </a:pPr>
            <a:r>
              <a:rPr lang="en-US" altLang="en-US" sz="2800" dirty="0"/>
              <a:t>Accountability: Evaluating Programs and Assessing Outcomes</a:t>
            </a:r>
          </a:p>
        </p:txBody>
      </p:sp>
      <p:sp>
        <p:nvSpPr>
          <p:cNvPr id="18435" name="Rectangle 3">
            <a:extLst>
              <a:ext uri="{FF2B5EF4-FFF2-40B4-BE49-F238E27FC236}">
                <a16:creationId xmlns:a16="http://schemas.microsoft.com/office/drawing/2014/main" id="{BD9C5F06-A861-481E-8B14-54863D4765F7}"/>
              </a:ext>
            </a:extLst>
          </p:cNvPr>
          <p:cNvSpPr>
            <a:spLocks noGrp="1" noChangeArrowheads="1"/>
          </p:cNvSpPr>
          <p:nvPr>
            <p:ph type="body" idx="4294967295"/>
          </p:nvPr>
        </p:nvSpPr>
        <p:spPr>
          <a:xfrm>
            <a:off x="685800" y="1763713"/>
            <a:ext cx="10820400" cy="4454525"/>
          </a:xfrm>
        </p:spPr>
        <p:txBody>
          <a:bodyPr/>
          <a:lstStyle/>
          <a:p>
            <a:r>
              <a:rPr lang="en-US" altLang="en-US" sz="3200"/>
              <a:t>It is a professional and ethical responsibility for professional school counselors to evaluate their program to ensure that the services provided to students, school personnel, and parents are of high quality and effective in meeting intended needs.</a:t>
            </a:r>
          </a:p>
          <a:p>
            <a:r>
              <a:rPr lang="en-US" altLang="en-US" sz="3200"/>
              <a:t>Without accountability data to back up service provision, school counseling services could be among the first “nonessential services” to go during budget cutbacks.</a:t>
            </a:r>
          </a:p>
          <a:p>
            <a:endParaRPr lang="en-US" altLang="en-US" sz="3200"/>
          </a:p>
        </p:txBody>
      </p:sp>
      <p:sp>
        <p:nvSpPr>
          <p:cNvPr id="2" name="Footer Placeholder 1">
            <a:extLst>
              <a:ext uri="{FF2B5EF4-FFF2-40B4-BE49-F238E27FC236}">
                <a16:creationId xmlns:a16="http://schemas.microsoft.com/office/drawing/2014/main" id="{2808D43A-900C-4E01-88A0-72A65F9721D2}"/>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77F69890-6BFD-41D7-BD72-3A76155A7526}"/>
              </a:ext>
            </a:extLst>
          </p:cNvPr>
          <p:cNvSpPr>
            <a:spLocks noGrp="1"/>
          </p:cNvSpPr>
          <p:nvPr>
            <p:ph type="sldNum" sz="quarter" idx="12"/>
          </p:nvPr>
        </p:nvSpPr>
        <p:spPr/>
        <p:txBody>
          <a:bodyPr/>
          <a:lstStyle/>
          <a:p>
            <a:pPr>
              <a:defRPr/>
            </a:pPr>
            <a:fld id="{D3FE4CDA-997D-4243-85A8-549A0C6A8227}"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a:extLst>
              <a:ext uri="{FF2B5EF4-FFF2-40B4-BE49-F238E27FC236}">
                <a16:creationId xmlns:a16="http://schemas.microsoft.com/office/drawing/2014/main" id="{74E5455E-FD4D-4CEA-962A-BD9E42F3D57B}"/>
              </a:ext>
            </a:extLst>
          </p:cNvPr>
          <p:cNvSpPr>
            <a:spLocks noGrp="1" noChangeArrowheads="1"/>
          </p:cNvSpPr>
          <p:nvPr>
            <p:ph type="title" idx="4294967295"/>
          </p:nvPr>
        </p:nvSpPr>
        <p:spPr>
          <a:xfrm>
            <a:off x="3397250" y="468313"/>
            <a:ext cx="8610600" cy="1292225"/>
          </a:xfrm>
        </p:spPr>
        <p:txBody>
          <a:bodyPr/>
          <a:lstStyle/>
          <a:p>
            <a:pPr fontAlgn="auto">
              <a:spcAft>
                <a:spcPts val="0"/>
              </a:spcAft>
              <a:defRPr/>
            </a:pPr>
            <a:r>
              <a:rPr lang="en-US" altLang="en-US" b="1" dirty="0"/>
              <a:t>Needs Assessment</a:t>
            </a:r>
          </a:p>
        </p:txBody>
      </p:sp>
      <p:sp>
        <p:nvSpPr>
          <p:cNvPr id="20483" name="Rectangle 3">
            <a:extLst>
              <a:ext uri="{FF2B5EF4-FFF2-40B4-BE49-F238E27FC236}">
                <a16:creationId xmlns:a16="http://schemas.microsoft.com/office/drawing/2014/main" id="{2F9A7048-7F52-4FB8-809D-7FDAFD72807F}"/>
              </a:ext>
            </a:extLst>
          </p:cNvPr>
          <p:cNvSpPr>
            <a:spLocks noGrp="1" noChangeArrowheads="1"/>
          </p:cNvSpPr>
          <p:nvPr>
            <p:ph type="body" idx="4294967295"/>
          </p:nvPr>
        </p:nvSpPr>
        <p:spPr>
          <a:xfrm>
            <a:off x="447675" y="1579563"/>
            <a:ext cx="11285538" cy="4840287"/>
          </a:xfrm>
        </p:spPr>
        <p:txBody>
          <a:bodyPr/>
          <a:lstStyle/>
          <a:p>
            <a:r>
              <a:rPr lang="en-US" altLang="en-US" sz="3200"/>
              <a:t>Purposes of needs assessment:</a:t>
            </a:r>
          </a:p>
          <a:p>
            <a:pPr lvl="1"/>
            <a:r>
              <a:rPr lang="en-US" altLang="en-US" sz="3200"/>
              <a:t>Helps professional school counselors understand the needs of various subpopulations of a school community.</a:t>
            </a:r>
          </a:p>
          <a:p>
            <a:pPr lvl="1"/>
            <a:r>
              <a:rPr lang="en-US" altLang="en-US" sz="3200"/>
              <a:t>Helps establish the priorities that guide the construction of a comprehensive developmental school counseling program.</a:t>
            </a:r>
          </a:p>
          <a:p>
            <a:pPr lvl="1"/>
            <a:r>
              <a:rPr lang="en-US" altLang="en-US" sz="3200"/>
              <a:t>Assesses not only what currently is, but what should be.</a:t>
            </a:r>
          </a:p>
          <a:p>
            <a:pPr lvl="1"/>
            <a:endParaRPr lang="en-US" altLang="en-US" sz="3200"/>
          </a:p>
        </p:txBody>
      </p:sp>
      <p:sp>
        <p:nvSpPr>
          <p:cNvPr id="2" name="Footer Placeholder 1">
            <a:extLst>
              <a:ext uri="{FF2B5EF4-FFF2-40B4-BE49-F238E27FC236}">
                <a16:creationId xmlns:a16="http://schemas.microsoft.com/office/drawing/2014/main" id="{DA50D20C-A725-45C7-8942-8FECF755E02A}"/>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6F4AFAA4-EB5F-486E-91E6-8750362F5BB3}"/>
              </a:ext>
            </a:extLst>
          </p:cNvPr>
          <p:cNvSpPr>
            <a:spLocks noGrp="1"/>
          </p:cNvSpPr>
          <p:nvPr>
            <p:ph type="sldNum" sz="quarter" idx="12"/>
          </p:nvPr>
        </p:nvSpPr>
        <p:spPr/>
        <p:txBody>
          <a:bodyPr/>
          <a:lstStyle/>
          <a:p>
            <a:pPr>
              <a:defRPr/>
            </a:pPr>
            <a:fld id="{3D8928A8-DBA4-49AD-BF03-9C36846D33BE}"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a:extLst>
              <a:ext uri="{FF2B5EF4-FFF2-40B4-BE49-F238E27FC236}">
                <a16:creationId xmlns:a16="http://schemas.microsoft.com/office/drawing/2014/main" id="{5B2F0AFC-0407-46C3-9186-07FF21E92A89}"/>
              </a:ext>
            </a:extLst>
          </p:cNvPr>
          <p:cNvSpPr>
            <a:spLocks noGrp="1" noChangeArrowheads="1"/>
          </p:cNvSpPr>
          <p:nvPr>
            <p:ph type="title" idx="4294967295"/>
          </p:nvPr>
        </p:nvSpPr>
        <p:spPr>
          <a:xfrm>
            <a:off x="3116263" y="423863"/>
            <a:ext cx="8942387" cy="1143000"/>
          </a:xfrm>
        </p:spPr>
        <p:txBody>
          <a:bodyPr>
            <a:noAutofit/>
          </a:bodyPr>
          <a:lstStyle/>
          <a:p>
            <a:pPr fontAlgn="auto">
              <a:spcAft>
                <a:spcPts val="0"/>
              </a:spcAft>
              <a:defRPr/>
            </a:pPr>
            <a:r>
              <a:rPr lang="en-US" altLang="en-US" b="1" dirty="0"/>
              <a:t>Data Driven Needs Assessment</a:t>
            </a:r>
          </a:p>
        </p:txBody>
      </p:sp>
      <p:sp>
        <p:nvSpPr>
          <p:cNvPr id="22531" name="Rectangle 3">
            <a:extLst>
              <a:ext uri="{FF2B5EF4-FFF2-40B4-BE49-F238E27FC236}">
                <a16:creationId xmlns:a16="http://schemas.microsoft.com/office/drawing/2014/main" id="{A2F05A18-5527-4C33-A8E3-583A5E13F391}"/>
              </a:ext>
            </a:extLst>
          </p:cNvPr>
          <p:cNvSpPr>
            <a:spLocks noGrp="1" noChangeArrowheads="1"/>
          </p:cNvSpPr>
          <p:nvPr>
            <p:ph type="body" idx="4294967295"/>
          </p:nvPr>
        </p:nvSpPr>
        <p:spPr>
          <a:xfrm>
            <a:off x="347663" y="1566863"/>
            <a:ext cx="11474450" cy="4840287"/>
          </a:xfrm>
        </p:spPr>
        <p:txBody>
          <a:bodyPr/>
          <a:lstStyle/>
          <a:p>
            <a:r>
              <a:rPr lang="en-US" altLang="en-US" sz="2800"/>
              <a:t>Data-driven decision-making deals with real needs and impact, and begins with an analysis of school-based performance data.</a:t>
            </a:r>
          </a:p>
          <a:p>
            <a:r>
              <a:rPr lang="en-US" altLang="en-US" sz="2800" b="1">
                <a:solidFill>
                  <a:schemeClr val="hlink"/>
                </a:solidFill>
              </a:rPr>
              <a:t>Aggregated data</a:t>
            </a:r>
            <a:r>
              <a:rPr lang="en-US" altLang="en-US" sz="2800" b="1"/>
              <a:t>: </a:t>
            </a:r>
            <a:r>
              <a:rPr lang="en-US" altLang="en-US" sz="2800"/>
              <a:t>results are lumped together to show total grade level or school-wide (average) results.</a:t>
            </a:r>
          </a:p>
          <a:p>
            <a:pPr lvl="1"/>
            <a:r>
              <a:rPr lang="en-US" altLang="en-US" sz="2800"/>
              <a:t>Helpful in understanding how the average students perform in a given class, grade, or school.</a:t>
            </a:r>
          </a:p>
          <a:p>
            <a:pPr lvl="1"/>
            <a:r>
              <a:rPr lang="en-US" altLang="en-US" sz="2800"/>
              <a:t>Tells very little about the diversity of learner performance or needs.</a:t>
            </a:r>
          </a:p>
          <a:p>
            <a:pPr lvl="1"/>
            <a:r>
              <a:rPr lang="en-US" altLang="en-US" sz="2800"/>
              <a:t>Tells nothing about how various subgroups or subpopulations performed.</a:t>
            </a:r>
          </a:p>
        </p:txBody>
      </p:sp>
      <p:sp>
        <p:nvSpPr>
          <p:cNvPr id="2" name="Footer Placeholder 1">
            <a:extLst>
              <a:ext uri="{FF2B5EF4-FFF2-40B4-BE49-F238E27FC236}">
                <a16:creationId xmlns:a16="http://schemas.microsoft.com/office/drawing/2014/main" id="{908AC786-539A-4AAD-A7E6-357E3A3CE821}"/>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EE211D22-4A37-400C-A5E2-999B5415588E}"/>
              </a:ext>
            </a:extLst>
          </p:cNvPr>
          <p:cNvSpPr>
            <a:spLocks noGrp="1"/>
          </p:cNvSpPr>
          <p:nvPr>
            <p:ph type="sldNum" sz="quarter" idx="12"/>
          </p:nvPr>
        </p:nvSpPr>
        <p:spPr/>
        <p:txBody>
          <a:bodyPr/>
          <a:lstStyle/>
          <a:p>
            <a:pPr>
              <a:defRPr/>
            </a:pPr>
            <a:fld id="{042D3F7C-566C-498C-8E70-982A0C7284DE}"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a:extLst>
              <a:ext uri="{FF2B5EF4-FFF2-40B4-BE49-F238E27FC236}">
                <a16:creationId xmlns:a16="http://schemas.microsoft.com/office/drawing/2014/main" id="{A48AB017-74F7-4997-B06C-AD7E84E33838}"/>
              </a:ext>
            </a:extLst>
          </p:cNvPr>
          <p:cNvSpPr>
            <a:spLocks noGrp="1" noChangeArrowheads="1"/>
          </p:cNvSpPr>
          <p:nvPr>
            <p:ph type="title" idx="4294967295"/>
          </p:nvPr>
        </p:nvSpPr>
        <p:spPr>
          <a:xfrm>
            <a:off x="3243263" y="442913"/>
            <a:ext cx="8610600" cy="1292225"/>
          </a:xfrm>
        </p:spPr>
        <p:txBody>
          <a:bodyPr/>
          <a:lstStyle/>
          <a:p>
            <a:pPr fontAlgn="auto">
              <a:spcAft>
                <a:spcPts val="0"/>
              </a:spcAft>
              <a:defRPr/>
            </a:pPr>
            <a:r>
              <a:rPr lang="en-US" altLang="en-US" b="1" dirty="0"/>
              <a:t>Data Driven Needs Assessment </a:t>
            </a:r>
          </a:p>
        </p:txBody>
      </p:sp>
      <p:sp>
        <p:nvSpPr>
          <p:cNvPr id="24579" name="Rectangle 3">
            <a:extLst>
              <a:ext uri="{FF2B5EF4-FFF2-40B4-BE49-F238E27FC236}">
                <a16:creationId xmlns:a16="http://schemas.microsoft.com/office/drawing/2014/main" id="{7E4F8E02-E000-4797-9240-33EEE0FB3AAD}"/>
              </a:ext>
            </a:extLst>
          </p:cNvPr>
          <p:cNvSpPr>
            <a:spLocks noGrp="1" noChangeArrowheads="1"/>
          </p:cNvSpPr>
          <p:nvPr>
            <p:ph type="body" idx="4294967295"/>
          </p:nvPr>
        </p:nvSpPr>
        <p:spPr>
          <a:xfrm>
            <a:off x="685800" y="1571625"/>
            <a:ext cx="10820400" cy="4646613"/>
          </a:xfrm>
        </p:spPr>
        <p:txBody>
          <a:bodyPr/>
          <a:lstStyle/>
          <a:p>
            <a:r>
              <a:rPr lang="en-US" altLang="en-US" sz="2800" b="1">
                <a:solidFill>
                  <a:schemeClr val="hlink"/>
                </a:solidFill>
              </a:rPr>
              <a:t>Disaggregated data</a:t>
            </a:r>
            <a:r>
              <a:rPr lang="en-US" altLang="en-US" sz="2800" b="1"/>
              <a:t>: </a:t>
            </a:r>
            <a:r>
              <a:rPr lang="en-US" altLang="en-US" sz="2800"/>
              <a:t>results are broken down by subpopulations so that performance differences between and among groups can be analyzed.</a:t>
            </a:r>
          </a:p>
          <a:p>
            <a:pPr lvl="1"/>
            <a:r>
              <a:rPr lang="en-US" altLang="en-US" sz="2800"/>
              <a:t>Analysis usually involves intergroup differences (male vs. female, race, ethnicity)</a:t>
            </a:r>
          </a:p>
          <a:p>
            <a:pPr lvl="1"/>
            <a:r>
              <a:rPr lang="en-US" altLang="en-US" sz="2800"/>
              <a:t>Helps to provide hard evidence of gaps in student performance, rather than relying on perceptions.</a:t>
            </a:r>
          </a:p>
          <a:p>
            <a:pPr lvl="1"/>
            <a:r>
              <a:rPr lang="en-US" altLang="en-US" sz="2800"/>
              <a:t>Provides direction for the types of strategies and interventions needed to close these achievement gaps.</a:t>
            </a:r>
          </a:p>
          <a:p>
            <a:endParaRPr lang="en-US" altLang="en-US" sz="2800"/>
          </a:p>
        </p:txBody>
      </p:sp>
      <p:sp>
        <p:nvSpPr>
          <p:cNvPr id="2" name="Footer Placeholder 1">
            <a:extLst>
              <a:ext uri="{FF2B5EF4-FFF2-40B4-BE49-F238E27FC236}">
                <a16:creationId xmlns:a16="http://schemas.microsoft.com/office/drawing/2014/main" id="{4B234DFC-F661-407F-B14B-7F570EC1248C}"/>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48C1E950-046E-4DDF-BA8E-298E16CA3CAB}"/>
              </a:ext>
            </a:extLst>
          </p:cNvPr>
          <p:cNvSpPr>
            <a:spLocks noGrp="1"/>
          </p:cNvSpPr>
          <p:nvPr>
            <p:ph type="sldNum" sz="quarter" idx="12"/>
          </p:nvPr>
        </p:nvSpPr>
        <p:spPr/>
        <p:txBody>
          <a:bodyPr/>
          <a:lstStyle/>
          <a:p>
            <a:pPr>
              <a:defRPr/>
            </a:pPr>
            <a:fld id="{6BB8BC1F-5457-47ED-9728-0E7D44839044}"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F96AE9D-A0CE-41C2-8A03-8B8C790CDEB6}"/>
              </a:ext>
            </a:extLst>
          </p:cNvPr>
          <p:cNvSpPr>
            <a:spLocks noGrp="1" noChangeArrowheads="1"/>
          </p:cNvSpPr>
          <p:nvPr>
            <p:ph type="title" idx="4294967295"/>
          </p:nvPr>
        </p:nvSpPr>
        <p:spPr>
          <a:xfrm>
            <a:off x="2705100" y="211138"/>
            <a:ext cx="9277350" cy="1292225"/>
          </a:xfrm>
        </p:spPr>
        <p:txBody>
          <a:bodyPr/>
          <a:lstStyle/>
          <a:p>
            <a:pPr fontAlgn="auto">
              <a:spcAft>
                <a:spcPts val="0"/>
              </a:spcAft>
              <a:defRPr/>
            </a:pPr>
            <a:r>
              <a:rPr lang="en-US" altLang="en-US" sz="3200" b="1" dirty="0"/>
              <a:t>Interpreting Norm-referenced Scores: The Basics</a:t>
            </a:r>
          </a:p>
        </p:txBody>
      </p:sp>
      <p:sp>
        <p:nvSpPr>
          <p:cNvPr id="26627" name="Rectangle 3">
            <a:extLst>
              <a:ext uri="{FF2B5EF4-FFF2-40B4-BE49-F238E27FC236}">
                <a16:creationId xmlns:a16="http://schemas.microsoft.com/office/drawing/2014/main" id="{8ADABFDF-8254-4436-AE5C-414B479EFEDB}"/>
              </a:ext>
            </a:extLst>
          </p:cNvPr>
          <p:cNvSpPr>
            <a:spLocks noGrp="1" noChangeArrowheads="1"/>
          </p:cNvSpPr>
          <p:nvPr>
            <p:ph type="body" idx="4294967295"/>
          </p:nvPr>
        </p:nvSpPr>
        <p:spPr>
          <a:xfrm>
            <a:off x="207963" y="1503363"/>
            <a:ext cx="11679237" cy="5141912"/>
          </a:xfrm>
        </p:spPr>
        <p:txBody>
          <a:bodyPr/>
          <a:lstStyle/>
          <a:p>
            <a:r>
              <a:rPr lang="en-US" altLang="en-US" sz="2800"/>
              <a:t>Percentile rank:</a:t>
            </a:r>
          </a:p>
          <a:p>
            <a:pPr lvl="1"/>
            <a:r>
              <a:rPr lang="en-US" altLang="en-US" sz="2800"/>
              <a:t>Most easily understood by visualizing a line up of 100 individuals all with certain characteristics in common, with the 1</a:t>
            </a:r>
            <a:r>
              <a:rPr lang="en-US" altLang="en-US" sz="2800" baseline="30000"/>
              <a:t>st</a:t>
            </a:r>
            <a:r>
              <a:rPr lang="en-US" altLang="en-US" sz="2800"/>
              <a:t> student in the line as the lowest performing student and the 100</a:t>
            </a:r>
            <a:r>
              <a:rPr lang="en-US" altLang="en-US" sz="2800" baseline="30000"/>
              <a:t>th</a:t>
            </a:r>
            <a:r>
              <a:rPr lang="en-US" altLang="en-US" sz="2800"/>
              <a:t> student in the line the highest performing.</a:t>
            </a:r>
          </a:p>
          <a:p>
            <a:pPr lvl="1"/>
            <a:r>
              <a:rPr lang="en-US" altLang="en-US" sz="2800"/>
              <a:t>A student’s place indicates their relative standing compared to other students the same age across the country (national percentile rank).</a:t>
            </a:r>
          </a:p>
          <a:p>
            <a:r>
              <a:rPr lang="en-US" altLang="en-US" sz="2800"/>
              <a:t>Quartile:</a:t>
            </a:r>
          </a:p>
          <a:p>
            <a:pPr lvl="1"/>
            <a:r>
              <a:rPr lang="en-US" altLang="en-US" sz="2800"/>
              <a:t>Interpretive statistic which divides the percentile rank distribution into 4 segments.</a:t>
            </a:r>
          </a:p>
          <a:p>
            <a:pPr lvl="2"/>
            <a:r>
              <a:rPr lang="en-US" altLang="en-US" sz="2800"/>
              <a:t>Q</a:t>
            </a:r>
            <a:r>
              <a:rPr lang="en-US" altLang="en-US" sz="2800" baseline="-25000"/>
              <a:t>1</a:t>
            </a:r>
            <a:r>
              <a:rPr lang="en-US" altLang="en-US" sz="2800"/>
              <a:t> = 0-25, Q</a:t>
            </a:r>
            <a:r>
              <a:rPr lang="en-US" altLang="en-US" sz="2800" baseline="-25000"/>
              <a:t>2</a:t>
            </a:r>
            <a:r>
              <a:rPr lang="en-US" altLang="en-US" sz="2800"/>
              <a:t> = 26-50, Q</a:t>
            </a:r>
            <a:r>
              <a:rPr lang="en-US" altLang="en-US" sz="2800" baseline="-25000"/>
              <a:t>3</a:t>
            </a:r>
            <a:r>
              <a:rPr lang="en-US" altLang="en-US" sz="2800"/>
              <a:t> = 51-75, Q</a:t>
            </a:r>
            <a:r>
              <a:rPr lang="en-US" altLang="en-US" sz="2800" baseline="-25000"/>
              <a:t>4</a:t>
            </a:r>
            <a:r>
              <a:rPr lang="en-US" altLang="en-US" sz="2800"/>
              <a:t> = 76-100</a:t>
            </a:r>
          </a:p>
        </p:txBody>
      </p:sp>
      <p:sp>
        <p:nvSpPr>
          <p:cNvPr id="2" name="Footer Placeholder 1">
            <a:extLst>
              <a:ext uri="{FF2B5EF4-FFF2-40B4-BE49-F238E27FC236}">
                <a16:creationId xmlns:a16="http://schemas.microsoft.com/office/drawing/2014/main" id="{380CE834-04B4-4368-92F4-DF971CBD03C7}"/>
              </a:ext>
            </a:extLst>
          </p:cNvPr>
          <p:cNvSpPr>
            <a:spLocks noGrp="1"/>
          </p:cNvSpPr>
          <p:nvPr>
            <p:ph type="ftr" sz="quarter" idx="11"/>
          </p:nvPr>
        </p:nvSpPr>
        <p:spPr/>
        <p:txBody>
          <a:bodyPr/>
          <a:lstStyle/>
          <a:p>
            <a:pPr>
              <a:defRPr/>
            </a:pPr>
            <a:r>
              <a:rPr lang="en-US"/>
              <a:t>Chapter 5</a:t>
            </a:r>
          </a:p>
        </p:txBody>
      </p:sp>
      <p:sp>
        <p:nvSpPr>
          <p:cNvPr id="3" name="Slide Number Placeholder 2">
            <a:extLst>
              <a:ext uri="{FF2B5EF4-FFF2-40B4-BE49-F238E27FC236}">
                <a16:creationId xmlns:a16="http://schemas.microsoft.com/office/drawing/2014/main" id="{CCEAA0A1-A23B-4D74-823F-C227413ADBD3}"/>
              </a:ext>
            </a:extLst>
          </p:cNvPr>
          <p:cNvSpPr>
            <a:spLocks noGrp="1"/>
          </p:cNvSpPr>
          <p:nvPr>
            <p:ph type="sldNum" sz="quarter" idx="12"/>
          </p:nvPr>
        </p:nvSpPr>
        <p:spPr/>
        <p:txBody>
          <a:bodyPr/>
          <a:lstStyle/>
          <a:p>
            <a:pPr>
              <a:defRPr/>
            </a:pPr>
            <a:fld id="{70C68C2D-EEE1-408F-BEA4-AA69DA671378}" type="slidenum">
              <a:rPr lang="en-US"/>
              <a:pPr>
                <a:defRPr/>
              </a:pPr>
              <a:t>9</a:t>
            </a:fld>
            <a:endParaRPr lang="en-US"/>
          </a:p>
        </p:txBody>
      </p:sp>
    </p:spTree>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TC104033937[[fn=Vapor Trail]]</Template>
  <TotalTime>50</TotalTime>
  <Words>3230</Words>
  <Application>Microsoft Office PowerPoint</Application>
  <PresentationFormat>Widescreen</PresentationFormat>
  <Paragraphs>486</Paragraphs>
  <Slides>39</Slides>
  <Notes>39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Century Gothic</vt:lpstr>
      <vt:lpstr>Arial</vt:lpstr>
      <vt:lpstr>Calibri</vt:lpstr>
      <vt:lpstr>Britannic Bold</vt:lpstr>
      <vt:lpstr>Wingdings</vt:lpstr>
      <vt:lpstr>Courier New</vt:lpstr>
      <vt:lpstr>Times New Roman</vt:lpstr>
      <vt:lpstr>Tahoma</vt:lpstr>
      <vt:lpstr>Vapor Trail</vt:lpstr>
      <vt:lpstr>Accountability: Assessing Needs, Determining Outcomes, and Evaluating Programs</vt:lpstr>
      <vt:lpstr>Accountability</vt:lpstr>
      <vt:lpstr>5 Questions to Address Accountability in the School Counseling Program</vt:lpstr>
      <vt:lpstr>Advantages &amp; Disadvantages  of Accountability Studies</vt:lpstr>
      <vt:lpstr>Accountability: Evaluating Programs and Assessing Outcomes</vt:lpstr>
      <vt:lpstr>Needs Assessment</vt:lpstr>
      <vt:lpstr>Data Driven Needs Assessment</vt:lpstr>
      <vt:lpstr>Data Driven Needs Assessment </vt:lpstr>
      <vt:lpstr>Interpreting Norm-referenced Scores: The Basics</vt:lpstr>
      <vt:lpstr>Interpreting Norm-referenced Scores: The Basics </vt:lpstr>
      <vt:lpstr>Perceptions-based Needs Assessments</vt:lpstr>
      <vt:lpstr>Frequency of Conducting a Needs Assessment</vt:lpstr>
      <vt:lpstr>Populations to be Assessed</vt:lpstr>
      <vt:lpstr>Design Issues in an Efficient Needs Assessment</vt:lpstr>
      <vt:lpstr>Steps to Form an Efficient Needs Assessment</vt:lpstr>
      <vt:lpstr>Design Issues in an Efficient Needs Assessment</vt:lpstr>
      <vt:lpstr>Response Formats</vt:lpstr>
      <vt:lpstr>Design Issues in an Efficient Needs Assessment </vt:lpstr>
      <vt:lpstr>Converting Needs to Program Goals and Objectives</vt:lpstr>
      <vt:lpstr>Program (Process) Assessment</vt:lpstr>
      <vt:lpstr>Program Assessment</vt:lpstr>
      <vt:lpstr>Service Assessment</vt:lpstr>
      <vt:lpstr>Results or Outcomes Evaluation</vt:lpstr>
      <vt:lpstr>Results or Outcomes Evaluation</vt:lpstr>
      <vt:lpstr>Important Assessment Terms</vt:lpstr>
      <vt:lpstr>Important Assessment Terms </vt:lpstr>
      <vt:lpstr>Sources of Evidence</vt:lpstr>
      <vt:lpstr>Practical Program Evaluation Considerations</vt:lpstr>
      <vt:lpstr>Aggregated Outcomes</vt:lpstr>
      <vt:lpstr>Designing Outcome Studies</vt:lpstr>
      <vt:lpstr>Common Designs Used for Outcomes Research</vt:lpstr>
      <vt:lpstr>Principles to Consider When Developing an Outcome Measure from Scratch</vt:lpstr>
      <vt:lpstr>Common Data Collection Methods</vt:lpstr>
      <vt:lpstr>Action Research</vt:lpstr>
      <vt:lpstr>Action Research</vt:lpstr>
      <vt:lpstr>Reporting the Results</vt:lpstr>
      <vt:lpstr>Reporting the Results</vt:lpstr>
      <vt:lpstr>Performance Appraisal</vt:lpstr>
      <vt:lpstr>Performance Appraisal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Rowland</dc:creator>
  <cp:lastModifiedBy>Karen Rowland</cp:lastModifiedBy>
  <cp:revision>7</cp:revision>
  <dcterms:created xsi:type="dcterms:W3CDTF">2014-08-14T00:45:11Z</dcterms:created>
  <dcterms:modified xsi:type="dcterms:W3CDTF">2018-05-17T23:44:58Z</dcterms:modified>
</cp:coreProperties>
</file>