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Impact" panose="020B0806030902050204" pitchFamily="34" charset="0"/>
        <a:ea typeface="+mn-ea"/>
        <a:cs typeface="+mn-cs"/>
      </a:defRPr>
    </a:lvl1pPr>
    <a:lvl2pPr marL="457200" algn="l" rtl="0" eaLnBrk="0" fontAlgn="base" hangingPunct="0">
      <a:spcBef>
        <a:spcPct val="0"/>
      </a:spcBef>
      <a:spcAft>
        <a:spcPct val="0"/>
      </a:spcAft>
      <a:defRPr kern="1200">
        <a:solidFill>
          <a:schemeClr val="tx1"/>
        </a:solidFill>
        <a:latin typeface="Impact" panose="020B0806030902050204" pitchFamily="34" charset="0"/>
        <a:ea typeface="+mn-ea"/>
        <a:cs typeface="+mn-cs"/>
      </a:defRPr>
    </a:lvl2pPr>
    <a:lvl3pPr marL="914400" algn="l" rtl="0" eaLnBrk="0" fontAlgn="base" hangingPunct="0">
      <a:spcBef>
        <a:spcPct val="0"/>
      </a:spcBef>
      <a:spcAft>
        <a:spcPct val="0"/>
      </a:spcAft>
      <a:defRPr kern="1200">
        <a:solidFill>
          <a:schemeClr val="tx1"/>
        </a:solidFill>
        <a:latin typeface="Impact" panose="020B0806030902050204" pitchFamily="34" charset="0"/>
        <a:ea typeface="+mn-ea"/>
        <a:cs typeface="+mn-cs"/>
      </a:defRPr>
    </a:lvl3pPr>
    <a:lvl4pPr marL="1371600" algn="l" rtl="0" eaLnBrk="0" fontAlgn="base" hangingPunct="0">
      <a:spcBef>
        <a:spcPct val="0"/>
      </a:spcBef>
      <a:spcAft>
        <a:spcPct val="0"/>
      </a:spcAft>
      <a:defRPr kern="1200">
        <a:solidFill>
          <a:schemeClr val="tx1"/>
        </a:solidFill>
        <a:latin typeface="Impact" panose="020B0806030902050204" pitchFamily="34" charset="0"/>
        <a:ea typeface="+mn-ea"/>
        <a:cs typeface="+mn-cs"/>
      </a:defRPr>
    </a:lvl4pPr>
    <a:lvl5pPr marL="1828800" algn="l" rtl="0" eaLnBrk="0" fontAlgn="base" hangingPunct="0">
      <a:spcBef>
        <a:spcPct val="0"/>
      </a:spcBef>
      <a:spcAft>
        <a:spcPct val="0"/>
      </a:spcAft>
      <a:defRPr kern="1200">
        <a:solidFill>
          <a:schemeClr val="tx1"/>
        </a:solidFill>
        <a:latin typeface="Impact" panose="020B0806030902050204" pitchFamily="34" charset="0"/>
        <a:ea typeface="+mn-ea"/>
        <a:cs typeface="+mn-cs"/>
      </a:defRPr>
    </a:lvl5pPr>
    <a:lvl6pPr marL="2286000" algn="l" defTabSz="914400" rtl="0" eaLnBrk="1" latinLnBrk="0" hangingPunct="1">
      <a:defRPr kern="1200">
        <a:solidFill>
          <a:schemeClr val="tx1"/>
        </a:solidFill>
        <a:latin typeface="Impact" panose="020B0806030902050204" pitchFamily="34" charset="0"/>
        <a:ea typeface="+mn-ea"/>
        <a:cs typeface="+mn-cs"/>
      </a:defRPr>
    </a:lvl6pPr>
    <a:lvl7pPr marL="2743200" algn="l" defTabSz="914400" rtl="0" eaLnBrk="1" latinLnBrk="0" hangingPunct="1">
      <a:defRPr kern="1200">
        <a:solidFill>
          <a:schemeClr val="tx1"/>
        </a:solidFill>
        <a:latin typeface="Impact" panose="020B0806030902050204" pitchFamily="34" charset="0"/>
        <a:ea typeface="+mn-ea"/>
        <a:cs typeface="+mn-cs"/>
      </a:defRPr>
    </a:lvl7pPr>
    <a:lvl8pPr marL="3200400" algn="l" defTabSz="914400" rtl="0" eaLnBrk="1" latinLnBrk="0" hangingPunct="1">
      <a:defRPr kern="1200">
        <a:solidFill>
          <a:schemeClr val="tx1"/>
        </a:solidFill>
        <a:latin typeface="Impact" panose="020B0806030902050204" pitchFamily="34" charset="0"/>
        <a:ea typeface="+mn-ea"/>
        <a:cs typeface="+mn-cs"/>
      </a:defRPr>
    </a:lvl8pPr>
    <a:lvl9pPr marL="3657600" algn="l" defTabSz="914400" rtl="0" eaLnBrk="1" latinLnBrk="0" hangingPunct="1">
      <a:defRPr kern="1200">
        <a:solidFill>
          <a:schemeClr val="tx1"/>
        </a:solidFill>
        <a:latin typeface="Impact" panose="020B080603090205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6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25D62B-B0BC-4C63-8699-B6DCCAC83A98}"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5C8B5-002E-4877-86EA-6CC1AFA0626A}" type="slidenum">
              <a:rPr lang="en-US" smtClean="0"/>
              <a:t>‹#›</a:t>
            </a:fld>
            <a:endParaRPr lang="en-US"/>
          </a:p>
        </p:txBody>
      </p:sp>
    </p:spTree>
    <p:extLst>
      <p:ext uri="{BB962C8B-B14F-4D97-AF65-F5344CB8AC3E}">
        <p14:creationId xmlns:p14="http://schemas.microsoft.com/office/powerpoint/2010/main" val="345938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Brickwork-HD-R1a.jpg">
            <a:extLst>
              <a:ext uri="{FF2B5EF4-FFF2-40B4-BE49-F238E27FC236}">
                <a16:creationId xmlns:a16="http://schemas.microsoft.com/office/drawing/2014/main" id="{93EAEEDA-45B0-40A9-9344-37B04D6C73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Freeform 14">
            <a:extLst>
              <a:ext uri="{FF2B5EF4-FFF2-40B4-BE49-F238E27FC236}">
                <a16:creationId xmlns:a16="http://schemas.microsoft.com/office/drawing/2014/main" id="{4AF2E45B-C3A3-4EA2-A5B1-618D01653C89}"/>
              </a:ext>
            </a:extLst>
          </p:cNvPr>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6" name="Freeform 15">
            <a:extLst>
              <a:ext uri="{FF2B5EF4-FFF2-40B4-BE49-F238E27FC236}">
                <a16:creationId xmlns:a16="http://schemas.microsoft.com/office/drawing/2014/main" id="{4038B5AE-856A-4422-84A2-D60DA7CB4DFE}"/>
              </a:ext>
            </a:extLst>
          </p:cNvPr>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16">
            <a:extLst>
              <a:ext uri="{FF2B5EF4-FFF2-40B4-BE49-F238E27FC236}">
                <a16:creationId xmlns:a16="http://schemas.microsoft.com/office/drawing/2014/main" id="{94890A6D-D354-45E9-88DA-F68758BAC19A}"/>
              </a:ext>
            </a:extLst>
          </p:cNvPr>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17">
            <a:extLst>
              <a:ext uri="{FF2B5EF4-FFF2-40B4-BE49-F238E27FC236}">
                <a16:creationId xmlns:a16="http://schemas.microsoft.com/office/drawing/2014/main" id="{F4669918-6692-4CBF-BDEB-2C700BEDE37A}"/>
              </a:ext>
            </a:extLst>
          </p:cNvPr>
          <p:cNvSpPr/>
          <p:nvPr/>
        </p:nvSpPr>
        <p:spPr>
          <a:xfrm rot="21420000">
            <a:off x="-161925" y="293688"/>
            <a:ext cx="11366500" cy="5751512"/>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18">
            <a:extLst>
              <a:ext uri="{FF2B5EF4-FFF2-40B4-BE49-F238E27FC236}">
                <a16:creationId xmlns:a16="http://schemas.microsoft.com/office/drawing/2014/main" id="{C4F18B63-0FFB-4F5B-B33F-440C14BD681C}"/>
              </a:ext>
            </a:extLst>
          </p:cNvPr>
          <p:cNvSpPr/>
          <p:nvPr/>
        </p:nvSpPr>
        <p:spPr>
          <a:xfrm rot="21420000">
            <a:off x="4221163" y="5111750"/>
            <a:ext cx="515937"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891201" y="662656"/>
            <a:ext cx="9755187" cy="2766528"/>
          </a:xfrm>
        </p:spPr>
        <p:txBody>
          <a:bodyPr anchor="b"/>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AF0C1671-4AC5-412C-8C0C-9E0769BD1763}"/>
              </a:ext>
            </a:extLst>
          </p:cNvPr>
          <p:cNvSpPr>
            <a:spLocks noGrp="1"/>
          </p:cNvSpPr>
          <p:nvPr>
            <p:ph type="dt" sz="half" idx="10"/>
          </p:nvPr>
        </p:nvSpPr>
        <p:spPr>
          <a:xfrm rot="21420000">
            <a:off x="4948238" y="4578350"/>
            <a:ext cx="6143625" cy="1163638"/>
          </a:xfrm>
        </p:spPr>
        <p:txBody>
          <a:bodyPr/>
          <a:lstStyle>
            <a:lvl1pPr algn="ctr">
              <a:defRPr sz="5400" smtClean="0">
                <a:solidFill>
                  <a:schemeClr val="accent1">
                    <a:lumMod val="50000"/>
                  </a:schemeClr>
                </a:solidFill>
              </a:defRPr>
            </a:lvl1pPr>
          </a:lstStyle>
          <a:p>
            <a:pPr>
              <a:defRPr/>
            </a:pPr>
            <a:fld id="{A5C7DD61-93D9-4A1C-AC96-8FC573B3CC8C}" type="datetime1">
              <a:rPr lang="en-US" smtClean="0"/>
              <a:t>5/17/2018</a:t>
            </a:fld>
            <a:endParaRPr lang="en-US"/>
          </a:p>
        </p:txBody>
      </p:sp>
      <p:sp>
        <p:nvSpPr>
          <p:cNvPr id="11" name="Footer Placeholder 4">
            <a:extLst>
              <a:ext uri="{FF2B5EF4-FFF2-40B4-BE49-F238E27FC236}">
                <a16:creationId xmlns:a16="http://schemas.microsoft.com/office/drawing/2014/main" id="{4B74C53B-553D-463D-88F5-2678A71C24E7}"/>
              </a:ext>
            </a:extLst>
          </p:cNvPr>
          <p:cNvSpPr>
            <a:spLocks noGrp="1"/>
          </p:cNvSpPr>
          <p:nvPr>
            <p:ph type="ftr" sz="quarter" idx="11"/>
          </p:nvPr>
        </p:nvSpPr>
        <p:spPr>
          <a:xfrm rot="21420000">
            <a:off x="-6350" y="4883150"/>
            <a:ext cx="4048125" cy="1195388"/>
          </a:xfrm>
        </p:spPr>
        <p:txBody>
          <a:bodyPr/>
          <a:lstStyle>
            <a:lvl1pPr algn="r">
              <a:defRPr lang="en-US" sz="5400" dirty="0"/>
            </a:lvl1pPr>
          </a:lstStyle>
          <a:p>
            <a:pPr>
              <a:defRPr/>
            </a:pPr>
            <a:r>
              <a:rPr lang="en-US"/>
              <a:t>Chapter 9</a:t>
            </a:r>
            <a:endParaRPr/>
          </a:p>
        </p:txBody>
      </p:sp>
      <p:sp>
        <p:nvSpPr>
          <p:cNvPr id="12" name="Slide Number Placeholder 5">
            <a:extLst>
              <a:ext uri="{FF2B5EF4-FFF2-40B4-BE49-F238E27FC236}">
                <a16:creationId xmlns:a16="http://schemas.microsoft.com/office/drawing/2014/main" id="{23DB37AE-5321-488A-A3C2-3F7249E9D8EC}"/>
              </a:ext>
            </a:extLst>
          </p:cNvPr>
          <p:cNvSpPr>
            <a:spLocks noGrp="1"/>
          </p:cNvSpPr>
          <p:nvPr>
            <p:ph type="sldNum" sz="quarter" idx="12"/>
          </p:nvPr>
        </p:nvSpPr>
        <p:spPr>
          <a:xfrm rot="21420000">
            <a:off x="9852025" y="3832225"/>
            <a:ext cx="906463" cy="498475"/>
          </a:xfrm>
        </p:spPr>
        <p:txBody>
          <a:bodyPr/>
          <a:lstStyle>
            <a:lvl1pPr>
              <a:defRPr sz="2400" smtClean="0">
                <a:solidFill>
                  <a:schemeClr val="tx1">
                    <a:lumMod val="75000"/>
                    <a:lumOff val="25000"/>
                  </a:schemeClr>
                </a:solidFill>
              </a:defRPr>
            </a:lvl1pPr>
          </a:lstStyle>
          <a:p>
            <a:pPr>
              <a:defRPr/>
            </a:pPr>
            <a:fld id="{BF706EDC-9013-497B-9127-28F11980BFBF}" type="slidenum">
              <a:rPr lang="en-US"/>
              <a:pPr>
                <a:defRPr/>
              </a:pPr>
              <a:t>‹#›</a:t>
            </a:fld>
            <a:endParaRPr lang="en-US"/>
          </a:p>
        </p:txBody>
      </p:sp>
    </p:spTree>
    <p:extLst>
      <p:ext uri="{BB962C8B-B14F-4D97-AF65-F5344CB8AC3E}">
        <p14:creationId xmlns:p14="http://schemas.microsoft.com/office/powerpoint/2010/main" val="134784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651EFE-D3A6-494E-A92C-099585BB0596}"/>
              </a:ext>
            </a:extLst>
          </p:cNvPr>
          <p:cNvSpPr>
            <a:spLocks noGrp="1"/>
          </p:cNvSpPr>
          <p:nvPr>
            <p:ph type="dt" sz="half" idx="10"/>
          </p:nvPr>
        </p:nvSpPr>
        <p:spPr/>
        <p:txBody>
          <a:bodyPr/>
          <a:lstStyle>
            <a:lvl1pPr>
              <a:defRPr/>
            </a:lvl1pPr>
          </a:lstStyle>
          <a:p>
            <a:pPr>
              <a:defRPr/>
            </a:pPr>
            <a:fld id="{98FE8814-759F-459B-99A7-D8E41990D844}" type="datetime1">
              <a:rPr lang="en-US" smtClean="0"/>
              <a:t>5/17/2018</a:t>
            </a:fld>
            <a:endParaRPr lang="en-US"/>
          </a:p>
        </p:txBody>
      </p:sp>
      <p:sp>
        <p:nvSpPr>
          <p:cNvPr id="6" name="Footer Placeholder 4">
            <a:extLst>
              <a:ext uri="{FF2B5EF4-FFF2-40B4-BE49-F238E27FC236}">
                <a16:creationId xmlns:a16="http://schemas.microsoft.com/office/drawing/2014/main" id="{D3310907-4304-46F8-83AB-414D2654E81F}"/>
              </a:ext>
            </a:extLst>
          </p:cNvPr>
          <p:cNvSpPr>
            <a:spLocks noGrp="1"/>
          </p:cNvSpPr>
          <p:nvPr>
            <p:ph type="ftr" sz="quarter" idx="11"/>
          </p:nvPr>
        </p:nvSpPr>
        <p:spPr/>
        <p:txBody>
          <a:bodyPr/>
          <a:lstStyle>
            <a:lvl1pPr>
              <a:defRPr/>
            </a:lvl1pPr>
          </a:lstStyle>
          <a:p>
            <a:pPr>
              <a:defRPr/>
            </a:pPr>
            <a:r>
              <a:rPr lang="en-US"/>
              <a:t>Chapter 9</a:t>
            </a:r>
          </a:p>
        </p:txBody>
      </p:sp>
      <p:sp>
        <p:nvSpPr>
          <p:cNvPr id="7" name="Slide Number Placeholder 5">
            <a:extLst>
              <a:ext uri="{FF2B5EF4-FFF2-40B4-BE49-F238E27FC236}">
                <a16:creationId xmlns:a16="http://schemas.microsoft.com/office/drawing/2014/main" id="{DB12578B-05D5-417E-8DD6-D7DECE0956FD}"/>
              </a:ext>
            </a:extLst>
          </p:cNvPr>
          <p:cNvSpPr>
            <a:spLocks noGrp="1"/>
          </p:cNvSpPr>
          <p:nvPr>
            <p:ph type="sldNum" sz="quarter" idx="12"/>
          </p:nvPr>
        </p:nvSpPr>
        <p:spPr/>
        <p:txBody>
          <a:bodyPr/>
          <a:lstStyle>
            <a:lvl1pPr>
              <a:defRPr/>
            </a:lvl1pPr>
          </a:lstStyle>
          <a:p>
            <a:pPr>
              <a:defRPr/>
            </a:pPr>
            <a:fld id="{FDC902D9-9D26-4A8B-BBE7-BC105005AF2E}" type="slidenum">
              <a:rPr lang="en-US"/>
              <a:pPr>
                <a:defRPr/>
              </a:pPr>
              <a:t>‹#›</a:t>
            </a:fld>
            <a:endParaRPr lang="en-US"/>
          </a:p>
        </p:txBody>
      </p:sp>
    </p:spTree>
    <p:extLst>
      <p:ext uri="{BB962C8B-B14F-4D97-AF65-F5344CB8AC3E}">
        <p14:creationId xmlns:p14="http://schemas.microsoft.com/office/powerpoint/2010/main" val="152569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818AB24-932C-4BD1-B187-91150F15AE83}"/>
              </a:ext>
            </a:extLst>
          </p:cNvPr>
          <p:cNvSpPr>
            <a:spLocks noGrp="1"/>
          </p:cNvSpPr>
          <p:nvPr>
            <p:ph type="dt" sz="half" idx="10"/>
          </p:nvPr>
        </p:nvSpPr>
        <p:spPr/>
        <p:txBody>
          <a:bodyPr/>
          <a:lstStyle>
            <a:lvl1pPr>
              <a:defRPr/>
            </a:lvl1pPr>
          </a:lstStyle>
          <a:p>
            <a:pPr>
              <a:defRPr/>
            </a:pPr>
            <a:fld id="{F2776598-294C-429F-87A7-FC6E1B6EF0F3}" type="datetime1">
              <a:rPr lang="en-US" smtClean="0"/>
              <a:t>5/17/2018</a:t>
            </a:fld>
            <a:endParaRPr lang="en-US"/>
          </a:p>
        </p:txBody>
      </p:sp>
      <p:sp>
        <p:nvSpPr>
          <p:cNvPr id="6" name="Footer Placeholder 4">
            <a:extLst>
              <a:ext uri="{FF2B5EF4-FFF2-40B4-BE49-F238E27FC236}">
                <a16:creationId xmlns:a16="http://schemas.microsoft.com/office/drawing/2014/main" id="{D9EB0CE6-0ABB-46AA-A1A3-6CD2AC18E287}"/>
              </a:ext>
            </a:extLst>
          </p:cNvPr>
          <p:cNvSpPr>
            <a:spLocks noGrp="1"/>
          </p:cNvSpPr>
          <p:nvPr>
            <p:ph type="ftr" sz="quarter" idx="11"/>
          </p:nvPr>
        </p:nvSpPr>
        <p:spPr/>
        <p:txBody>
          <a:bodyPr/>
          <a:lstStyle>
            <a:lvl1pPr>
              <a:defRPr/>
            </a:lvl1pPr>
          </a:lstStyle>
          <a:p>
            <a:pPr>
              <a:defRPr/>
            </a:pPr>
            <a:r>
              <a:rPr lang="en-US"/>
              <a:t>Chapter 9</a:t>
            </a:r>
          </a:p>
        </p:txBody>
      </p:sp>
      <p:sp>
        <p:nvSpPr>
          <p:cNvPr id="7" name="Slide Number Placeholder 5">
            <a:extLst>
              <a:ext uri="{FF2B5EF4-FFF2-40B4-BE49-F238E27FC236}">
                <a16:creationId xmlns:a16="http://schemas.microsoft.com/office/drawing/2014/main" id="{8F56EC74-D469-4867-A2E2-6AC5F36C1B9C}"/>
              </a:ext>
            </a:extLst>
          </p:cNvPr>
          <p:cNvSpPr>
            <a:spLocks noGrp="1"/>
          </p:cNvSpPr>
          <p:nvPr>
            <p:ph type="sldNum" sz="quarter" idx="12"/>
          </p:nvPr>
        </p:nvSpPr>
        <p:spPr/>
        <p:txBody>
          <a:bodyPr/>
          <a:lstStyle>
            <a:lvl1pPr>
              <a:defRPr/>
            </a:lvl1pPr>
          </a:lstStyle>
          <a:p>
            <a:pPr>
              <a:defRPr/>
            </a:pPr>
            <a:fld id="{7573D609-2DC1-4B18-AE0C-98801A382983}" type="slidenum">
              <a:rPr lang="en-US"/>
              <a:pPr>
                <a:defRPr/>
              </a:pPr>
              <a:t>‹#›</a:t>
            </a:fld>
            <a:endParaRPr lang="en-US"/>
          </a:p>
        </p:txBody>
      </p:sp>
    </p:spTree>
    <p:extLst>
      <p:ext uri="{BB962C8B-B14F-4D97-AF65-F5344CB8AC3E}">
        <p14:creationId xmlns:p14="http://schemas.microsoft.com/office/powerpoint/2010/main" val="2851033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5D09C5-22CB-40A1-9A3D-99625A11BE81}"/>
              </a:ext>
            </a:extLst>
          </p:cNvPr>
          <p:cNvSpPr txBox="1"/>
          <p:nvPr/>
        </p:nvSpPr>
        <p:spPr>
          <a:xfrm>
            <a:off x="685800" y="892175"/>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0A8ACCBC-0E83-4988-92CD-B16A18090660}"/>
              </a:ext>
            </a:extLst>
          </p:cNvPr>
          <p:cNvSpPr txBox="1"/>
          <p:nvPr/>
        </p:nvSpPr>
        <p:spPr>
          <a:xfrm>
            <a:off x="10472738" y="292258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121732" y="685800"/>
            <a:ext cx="9525020" cy="2916704"/>
          </a:xfrm>
        </p:spPr>
        <p:txBody>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855230CF-898A-434A-B774-C2132DAFFBE7}"/>
              </a:ext>
            </a:extLst>
          </p:cNvPr>
          <p:cNvSpPr>
            <a:spLocks noGrp="1"/>
          </p:cNvSpPr>
          <p:nvPr>
            <p:ph type="dt" sz="half" idx="14"/>
          </p:nvPr>
        </p:nvSpPr>
        <p:spPr/>
        <p:txBody>
          <a:bodyPr/>
          <a:lstStyle>
            <a:lvl1pPr>
              <a:defRPr/>
            </a:lvl1pPr>
          </a:lstStyle>
          <a:p>
            <a:pPr>
              <a:defRPr/>
            </a:pPr>
            <a:fld id="{2BE932C9-3E11-474D-BE46-1ACB31D1D71B}" type="datetime1">
              <a:rPr lang="en-US" smtClean="0"/>
              <a:t>5/17/2018</a:t>
            </a:fld>
            <a:endParaRPr lang="en-US"/>
          </a:p>
        </p:txBody>
      </p:sp>
      <p:sp>
        <p:nvSpPr>
          <p:cNvPr id="8" name="Footer Placeholder 5">
            <a:extLst>
              <a:ext uri="{FF2B5EF4-FFF2-40B4-BE49-F238E27FC236}">
                <a16:creationId xmlns:a16="http://schemas.microsoft.com/office/drawing/2014/main" id="{707D3245-6821-42CF-AA49-FCAB4E099ABD}"/>
              </a:ext>
            </a:extLst>
          </p:cNvPr>
          <p:cNvSpPr>
            <a:spLocks noGrp="1"/>
          </p:cNvSpPr>
          <p:nvPr>
            <p:ph type="ftr" sz="quarter" idx="15"/>
          </p:nvPr>
        </p:nvSpPr>
        <p:spPr/>
        <p:txBody>
          <a:bodyPr/>
          <a:lstStyle>
            <a:lvl1pPr>
              <a:defRPr/>
            </a:lvl1pPr>
          </a:lstStyle>
          <a:p>
            <a:pPr>
              <a:defRPr/>
            </a:pPr>
            <a:r>
              <a:rPr lang="en-US"/>
              <a:t>Chapter 9</a:t>
            </a:r>
          </a:p>
        </p:txBody>
      </p:sp>
      <p:sp>
        <p:nvSpPr>
          <p:cNvPr id="9" name="Slide Number Placeholder 6">
            <a:extLst>
              <a:ext uri="{FF2B5EF4-FFF2-40B4-BE49-F238E27FC236}">
                <a16:creationId xmlns:a16="http://schemas.microsoft.com/office/drawing/2014/main" id="{67D87971-F75B-4E6F-B46C-0E9C70089C21}"/>
              </a:ext>
            </a:extLst>
          </p:cNvPr>
          <p:cNvSpPr>
            <a:spLocks noGrp="1"/>
          </p:cNvSpPr>
          <p:nvPr>
            <p:ph type="sldNum" sz="quarter" idx="16"/>
          </p:nvPr>
        </p:nvSpPr>
        <p:spPr/>
        <p:txBody>
          <a:bodyPr/>
          <a:lstStyle>
            <a:lvl1pPr>
              <a:defRPr/>
            </a:lvl1pPr>
          </a:lstStyle>
          <a:p>
            <a:pPr>
              <a:defRPr/>
            </a:pPr>
            <a:fld id="{D0450BC6-C258-49F3-A7AD-EEF7A8FDE5BC}" type="slidenum">
              <a:rPr lang="en-US"/>
              <a:pPr>
                <a:defRPr/>
              </a:pPr>
              <a:t>‹#›</a:t>
            </a:fld>
            <a:endParaRPr lang="en-US"/>
          </a:p>
        </p:txBody>
      </p:sp>
    </p:spTree>
    <p:extLst>
      <p:ext uri="{BB962C8B-B14F-4D97-AF65-F5344CB8AC3E}">
        <p14:creationId xmlns:p14="http://schemas.microsoft.com/office/powerpoint/2010/main" val="573528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0081A9E-DC7D-4EB3-9748-8AC6174DD07A}"/>
              </a:ext>
            </a:extLst>
          </p:cNvPr>
          <p:cNvSpPr>
            <a:spLocks noGrp="1"/>
          </p:cNvSpPr>
          <p:nvPr>
            <p:ph type="dt" sz="half" idx="10"/>
          </p:nvPr>
        </p:nvSpPr>
        <p:spPr/>
        <p:txBody>
          <a:bodyPr/>
          <a:lstStyle>
            <a:lvl1pPr>
              <a:defRPr/>
            </a:lvl1pPr>
          </a:lstStyle>
          <a:p>
            <a:pPr>
              <a:defRPr/>
            </a:pPr>
            <a:fld id="{77C854C9-7F35-47C6-BD45-B98B4D817547}" type="datetime1">
              <a:rPr lang="en-US" smtClean="0"/>
              <a:t>5/17/2018</a:t>
            </a:fld>
            <a:endParaRPr lang="en-US"/>
          </a:p>
        </p:txBody>
      </p:sp>
      <p:sp>
        <p:nvSpPr>
          <p:cNvPr id="6" name="Footer Placeholder 4">
            <a:extLst>
              <a:ext uri="{FF2B5EF4-FFF2-40B4-BE49-F238E27FC236}">
                <a16:creationId xmlns:a16="http://schemas.microsoft.com/office/drawing/2014/main" id="{B4901421-EFAB-4632-97A9-98E938A7C614}"/>
              </a:ext>
            </a:extLst>
          </p:cNvPr>
          <p:cNvSpPr>
            <a:spLocks noGrp="1"/>
          </p:cNvSpPr>
          <p:nvPr>
            <p:ph type="ftr" sz="quarter" idx="11"/>
          </p:nvPr>
        </p:nvSpPr>
        <p:spPr/>
        <p:txBody>
          <a:bodyPr/>
          <a:lstStyle>
            <a:lvl1pPr>
              <a:defRPr/>
            </a:lvl1pPr>
          </a:lstStyle>
          <a:p>
            <a:pPr>
              <a:defRPr/>
            </a:pPr>
            <a:r>
              <a:rPr lang="en-US"/>
              <a:t>Chapter 9</a:t>
            </a:r>
          </a:p>
        </p:txBody>
      </p:sp>
      <p:sp>
        <p:nvSpPr>
          <p:cNvPr id="7" name="Slide Number Placeholder 5">
            <a:extLst>
              <a:ext uri="{FF2B5EF4-FFF2-40B4-BE49-F238E27FC236}">
                <a16:creationId xmlns:a16="http://schemas.microsoft.com/office/drawing/2014/main" id="{7D6B3771-0CC5-4C9A-9CCF-9B4F61843DD8}"/>
              </a:ext>
            </a:extLst>
          </p:cNvPr>
          <p:cNvSpPr>
            <a:spLocks noGrp="1"/>
          </p:cNvSpPr>
          <p:nvPr>
            <p:ph type="sldNum" sz="quarter" idx="12"/>
          </p:nvPr>
        </p:nvSpPr>
        <p:spPr/>
        <p:txBody>
          <a:bodyPr/>
          <a:lstStyle>
            <a:lvl1pPr>
              <a:defRPr/>
            </a:lvl1pPr>
          </a:lstStyle>
          <a:p>
            <a:pPr>
              <a:defRPr/>
            </a:pPr>
            <a:fld id="{7C7680DD-6A57-42E3-9B6A-736B79DD7AA9}" type="slidenum">
              <a:rPr lang="en-US"/>
              <a:pPr>
                <a:defRPr/>
              </a:pPr>
              <a:t>‹#›</a:t>
            </a:fld>
            <a:endParaRPr lang="en-US"/>
          </a:p>
        </p:txBody>
      </p:sp>
    </p:spTree>
    <p:extLst>
      <p:ext uri="{BB962C8B-B14F-4D97-AF65-F5344CB8AC3E}">
        <p14:creationId xmlns:p14="http://schemas.microsoft.com/office/powerpoint/2010/main" val="4088997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a:extLst>
              <a:ext uri="{FF2B5EF4-FFF2-40B4-BE49-F238E27FC236}">
                <a16:creationId xmlns:a16="http://schemas.microsoft.com/office/drawing/2014/main" id="{F12F9639-F30A-41DF-8410-E58A417752C7}"/>
              </a:ext>
            </a:extLst>
          </p:cNvPr>
          <p:cNvSpPr>
            <a:spLocks noGrp="1"/>
          </p:cNvSpPr>
          <p:nvPr>
            <p:ph type="dt" sz="half" idx="18"/>
          </p:nvPr>
        </p:nvSpPr>
        <p:spPr/>
        <p:txBody>
          <a:bodyPr/>
          <a:lstStyle>
            <a:lvl1pPr>
              <a:defRPr/>
            </a:lvl1pPr>
          </a:lstStyle>
          <a:p>
            <a:pPr>
              <a:defRPr/>
            </a:pPr>
            <a:fld id="{DA3A9BF5-244D-4389-974B-45289F8CE80C}" type="datetime1">
              <a:rPr lang="en-US" smtClean="0"/>
              <a:t>5/17/2018</a:t>
            </a:fld>
            <a:endParaRPr lang="en-US"/>
          </a:p>
        </p:txBody>
      </p:sp>
      <p:sp>
        <p:nvSpPr>
          <p:cNvPr id="14" name="Footer Placeholder 4">
            <a:extLst>
              <a:ext uri="{FF2B5EF4-FFF2-40B4-BE49-F238E27FC236}">
                <a16:creationId xmlns:a16="http://schemas.microsoft.com/office/drawing/2014/main" id="{05A87E40-E577-4A5F-95AE-9E863CB7D177}"/>
              </a:ext>
            </a:extLst>
          </p:cNvPr>
          <p:cNvSpPr>
            <a:spLocks noGrp="1"/>
          </p:cNvSpPr>
          <p:nvPr>
            <p:ph type="ftr" sz="quarter" idx="19"/>
          </p:nvPr>
        </p:nvSpPr>
        <p:spPr/>
        <p:txBody>
          <a:bodyPr/>
          <a:lstStyle>
            <a:lvl1pPr>
              <a:defRPr/>
            </a:lvl1pPr>
          </a:lstStyle>
          <a:p>
            <a:pPr>
              <a:defRPr/>
            </a:pPr>
            <a:r>
              <a:rPr lang="en-US"/>
              <a:t>Chapter 9</a:t>
            </a:r>
          </a:p>
        </p:txBody>
      </p:sp>
      <p:sp>
        <p:nvSpPr>
          <p:cNvPr id="16" name="Slide Number Placeholder 5">
            <a:extLst>
              <a:ext uri="{FF2B5EF4-FFF2-40B4-BE49-F238E27FC236}">
                <a16:creationId xmlns:a16="http://schemas.microsoft.com/office/drawing/2014/main" id="{25FCE520-67B0-43DB-B244-595E06ECF66B}"/>
              </a:ext>
            </a:extLst>
          </p:cNvPr>
          <p:cNvSpPr>
            <a:spLocks noGrp="1"/>
          </p:cNvSpPr>
          <p:nvPr>
            <p:ph type="sldNum" sz="quarter" idx="20"/>
          </p:nvPr>
        </p:nvSpPr>
        <p:spPr/>
        <p:txBody>
          <a:bodyPr/>
          <a:lstStyle>
            <a:lvl1pPr>
              <a:defRPr/>
            </a:lvl1pPr>
          </a:lstStyle>
          <a:p>
            <a:pPr>
              <a:defRPr/>
            </a:pPr>
            <a:fld id="{5BEB5DF7-27DD-404B-875A-625853415171}" type="slidenum">
              <a:rPr lang="en-US"/>
              <a:pPr>
                <a:defRPr/>
              </a:pPr>
              <a:t>‹#›</a:t>
            </a:fld>
            <a:endParaRPr lang="en-US"/>
          </a:p>
        </p:txBody>
      </p:sp>
    </p:spTree>
    <p:extLst>
      <p:ext uri="{BB962C8B-B14F-4D97-AF65-F5344CB8AC3E}">
        <p14:creationId xmlns:p14="http://schemas.microsoft.com/office/powerpoint/2010/main" val="1168123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91840" y="4389287"/>
            <a:ext cx="3310128" cy="98529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235999" y="4389286"/>
            <a:ext cx="3310128" cy="98530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768819" y="4389284"/>
            <a:ext cx="3310128" cy="98530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a:extLst>
              <a:ext uri="{FF2B5EF4-FFF2-40B4-BE49-F238E27FC236}">
                <a16:creationId xmlns:a16="http://schemas.microsoft.com/office/drawing/2014/main" id="{A264DBA3-F1FE-4B32-8C93-1A19793DED73}"/>
              </a:ext>
            </a:extLst>
          </p:cNvPr>
          <p:cNvSpPr>
            <a:spLocks noGrp="1"/>
          </p:cNvSpPr>
          <p:nvPr>
            <p:ph type="dt" sz="half" idx="23"/>
          </p:nvPr>
        </p:nvSpPr>
        <p:spPr/>
        <p:txBody>
          <a:bodyPr/>
          <a:lstStyle>
            <a:lvl1pPr>
              <a:defRPr/>
            </a:lvl1pPr>
          </a:lstStyle>
          <a:p>
            <a:pPr>
              <a:defRPr/>
            </a:pPr>
            <a:fld id="{00314DC6-3C75-4AF7-B5D8-8CC01C92DF8B}" type="datetime1">
              <a:rPr lang="en-US" smtClean="0"/>
              <a:t>5/17/2018</a:t>
            </a:fld>
            <a:endParaRPr lang="en-US"/>
          </a:p>
        </p:txBody>
      </p:sp>
      <p:sp>
        <p:nvSpPr>
          <p:cNvPr id="13" name="Footer Placeholder 4">
            <a:extLst>
              <a:ext uri="{FF2B5EF4-FFF2-40B4-BE49-F238E27FC236}">
                <a16:creationId xmlns:a16="http://schemas.microsoft.com/office/drawing/2014/main" id="{7080E1B1-A5AF-4C14-B33E-F965E3B403C5}"/>
              </a:ext>
            </a:extLst>
          </p:cNvPr>
          <p:cNvSpPr>
            <a:spLocks noGrp="1"/>
          </p:cNvSpPr>
          <p:nvPr>
            <p:ph type="ftr" sz="quarter" idx="24"/>
          </p:nvPr>
        </p:nvSpPr>
        <p:spPr/>
        <p:txBody>
          <a:bodyPr/>
          <a:lstStyle>
            <a:lvl1pPr>
              <a:defRPr/>
            </a:lvl1pPr>
          </a:lstStyle>
          <a:p>
            <a:pPr>
              <a:defRPr/>
            </a:pPr>
            <a:r>
              <a:rPr lang="en-US"/>
              <a:t>Chapter 9</a:t>
            </a:r>
          </a:p>
        </p:txBody>
      </p:sp>
      <p:sp>
        <p:nvSpPr>
          <p:cNvPr id="14" name="Slide Number Placeholder 5">
            <a:extLst>
              <a:ext uri="{FF2B5EF4-FFF2-40B4-BE49-F238E27FC236}">
                <a16:creationId xmlns:a16="http://schemas.microsoft.com/office/drawing/2014/main" id="{99A72A1E-94FC-4A71-B258-A96DFA3C9B3D}"/>
              </a:ext>
            </a:extLst>
          </p:cNvPr>
          <p:cNvSpPr>
            <a:spLocks noGrp="1"/>
          </p:cNvSpPr>
          <p:nvPr>
            <p:ph type="sldNum" sz="quarter" idx="25"/>
          </p:nvPr>
        </p:nvSpPr>
        <p:spPr/>
        <p:txBody>
          <a:bodyPr/>
          <a:lstStyle>
            <a:lvl1pPr>
              <a:defRPr/>
            </a:lvl1pPr>
          </a:lstStyle>
          <a:p>
            <a:pPr>
              <a:defRPr/>
            </a:pPr>
            <a:fld id="{E83B574C-F7CD-484C-AD9E-9895D067640C}" type="slidenum">
              <a:rPr lang="en-US"/>
              <a:pPr>
                <a:defRPr/>
              </a:pPr>
              <a:t>‹#›</a:t>
            </a:fld>
            <a:endParaRPr lang="en-US"/>
          </a:p>
        </p:txBody>
      </p:sp>
    </p:spTree>
    <p:extLst>
      <p:ext uri="{BB962C8B-B14F-4D97-AF65-F5344CB8AC3E}">
        <p14:creationId xmlns:p14="http://schemas.microsoft.com/office/powerpoint/2010/main" val="2631937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C36560-4036-48F8-B2DC-48A356229FA8}"/>
              </a:ext>
            </a:extLst>
          </p:cNvPr>
          <p:cNvSpPr>
            <a:spLocks noGrp="1"/>
          </p:cNvSpPr>
          <p:nvPr>
            <p:ph type="dt" sz="half" idx="14"/>
          </p:nvPr>
        </p:nvSpPr>
        <p:spPr/>
        <p:txBody>
          <a:bodyPr/>
          <a:lstStyle>
            <a:lvl1pPr>
              <a:defRPr/>
            </a:lvl1pPr>
          </a:lstStyle>
          <a:p>
            <a:pPr>
              <a:defRPr/>
            </a:pPr>
            <a:fld id="{44FBD280-EEBB-40BB-8217-14840806F507}" type="datetime1">
              <a:rPr lang="en-US" smtClean="0"/>
              <a:t>5/17/2018</a:t>
            </a:fld>
            <a:endParaRPr lang="en-US"/>
          </a:p>
        </p:txBody>
      </p:sp>
      <p:sp>
        <p:nvSpPr>
          <p:cNvPr id="5" name="Footer Placeholder 4">
            <a:extLst>
              <a:ext uri="{FF2B5EF4-FFF2-40B4-BE49-F238E27FC236}">
                <a16:creationId xmlns:a16="http://schemas.microsoft.com/office/drawing/2014/main" id="{D4BD3246-B61D-4679-BE20-C6195B49B954}"/>
              </a:ext>
            </a:extLst>
          </p:cNvPr>
          <p:cNvSpPr>
            <a:spLocks noGrp="1"/>
          </p:cNvSpPr>
          <p:nvPr>
            <p:ph type="ftr" sz="quarter" idx="15"/>
          </p:nvPr>
        </p:nvSpPr>
        <p:spPr/>
        <p:txBody>
          <a:bodyPr/>
          <a:lstStyle>
            <a:lvl1pPr>
              <a:defRPr/>
            </a:lvl1pPr>
          </a:lstStyle>
          <a:p>
            <a:pPr>
              <a:defRPr/>
            </a:pPr>
            <a:r>
              <a:rPr lang="en-US"/>
              <a:t>Chapter 9</a:t>
            </a:r>
          </a:p>
        </p:txBody>
      </p:sp>
      <p:sp>
        <p:nvSpPr>
          <p:cNvPr id="6" name="Slide Number Placeholder 5">
            <a:extLst>
              <a:ext uri="{FF2B5EF4-FFF2-40B4-BE49-F238E27FC236}">
                <a16:creationId xmlns:a16="http://schemas.microsoft.com/office/drawing/2014/main" id="{185B1428-7E50-449E-B3A5-CE6F3B4B6982}"/>
              </a:ext>
            </a:extLst>
          </p:cNvPr>
          <p:cNvSpPr>
            <a:spLocks noGrp="1"/>
          </p:cNvSpPr>
          <p:nvPr>
            <p:ph type="sldNum" sz="quarter" idx="16"/>
          </p:nvPr>
        </p:nvSpPr>
        <p:spPr/>
        <p:txBody>
          <a:bodyPr/>
          <a:lstStyle>
            <a:lvl1pPr>
              <a:defRPr/>
            </a:lvl1pPr>
          </a:lstStyle>
          <a:p>
            <a:pPr>
              <a:defRPr/>
            </a:pPr>
            <a:fld id="{4DC54289-3D3C-4B15-A344-2F95EF728C82}" type="slidenum">
              <a:rPr lang="en-US"/>
              <a:pPr>
                <a:defRPr/>
              </a:pPr>
              <a:t>‹#›</a:t>
            </a:fld>
            <a:endParaRPr lang="en-US"/>
          </a:p>
        </p:txBody>
      </p:sp>
    </p:spTree>
    <p:extLst>
      <p:ext uri="{BB962C8B-B14F-4D97-AF65-F5344CB8AC3E}">
        <p14:creationId xmlns:p14="http://schemas.microsoft.com/office/powerpoint/2010/main" val="832161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900CE77-3651-4C5D-AD87-D8A1E5DF79F3}"/>
              </a:ext>
            </a:extLst>
          </p:cNvPr>
          <p:cNvSpPr>
            <a:spLocks noGrp="1"/>
          </p:cNvSpPr>
          <p:nvPr>
            <p:ph type="dt" sz="half" idx="14"/>
          </p:nvPr>
        </p:nvSpPr>
        <p:spPr/>
        <p:txBody>
          <a:bodyPr/>
          <a:lstStyle>
            <a:lvl1pPr>
              <a:defRPr/>
            </a:lvl1pPr>
          </a:lstStyle>
          <a:p>
            <a:pPr>
              <a:defRPr/>
            </a:pPr>
            <a:fld id="{A472375B-3D99-4B90-A52A-88E8D7BB7BAD}" type="datetime1">
              <a:rPr lang="en-US" smtClean="0"/>
              <a:t>5/17/2018</a:t>
            </a:fld>
            <a:endParaRPr lang="en-US"/>
          </a:p>
        </p:txBody>
      </p:sp>
      <p:sp>
        <p:nvSpPr>
          <p:cNvPr id="5" name="Footer Placeholder 4">
            <a:extLst>
              <a:ext uri="{FF2B5EF4-FFF2-40B4-BE49-F238E27FC236}">
                <a16:creationId xmlns:a16="http://schemas.microsoft.com/office/drawing/2014/main" id="{F2645E84-8242-447A-9421-C690D406A898}"/>
              </a:ext>
            </a:extLst>
          </p:cNvPr>
          <p:cNvSpPr>
            <a:spLocks noGrp="1"/>
          </p:cNvSpPr>
          <p:nvPr>
            <p:ph type="ftr" sz="quarter" idx="15"/>
          </p:nvPr>
        </p:nvSpPr>
        <p:spPr/>
        <p:txBody>
          <a:bodyPr/>
          <a:lstStyle>
            <a:lvl1pPr>
              <a:defRPr/>
            </a:lvl1pPr>
          </a:lstStyle>
          <a:p>
            <a:pPr>
              <a:defRPr/>
            </a:pPr>
            <a:r>
              <a:rPr lang="en-US"/>
              <a:t>Chapter 9</a:t>
            </a:r>
          </a:p>
        </p:txBody>
      </p:sp>
      <p:sp>
        <p:nvSpPr>
          <p:cNvPr id="6" name="Slide Number Placeholder 5">
            <a:extLst>
              <a:ext uri="{FF2B5EF4-FFF2-40B4-BE49-F238E27FC236}">
                <a16:creationId xmlns:a16="http://schemas.microsoft.com/office/drawing/2014/main" id="{CC096117-8C45-4CB8-9E82-A9707345D79C}"/>
              </a:ext>
            </a:extLst>
          </p:cNvPr>
          <p:cNvSpPr>
            <a:spLocks noGrp="1"/>
          </p:cNvSpPr>
          <p:nvPr>
            <p:ph type="sldNum" sz="quarter" idx="16"/>
          </p:nvPr>
        </p:nvSpPr>
        <p:spPr/>
        <p:txBody>
          <a:bodyPr/>
          <a:lstStyle>
            <a:lvl1pPr>
              <a:defRPr/>
            </a:lvl1pPr>
          </a:lstStyle>
          <a:p>
            <a:pPr>
              <a:defRPr/>
            </a:pPr>
            <a:fld id="{197E6CB0-B3C9-4892-88A7-1AF95EE16FEC}" type="slidenum">
              <a:rPr lang="en-US"/>
              <a:pPr>
                <a:defRPr/>
              </a:pPr>
              <a:t>‹#›</a:t>
            </a:fld>
            <a:endParaRPr lang="en-US"/>
          </a:p>
        </p:txBody>
      </p:sp>
    </p:spTree>
    <p:extLst>
      <p:ext uri="{BB962C8B-B14F-4D97-AF65-F5344CB8AC3E}">
        <p14:creationId xmlns:p14="http://schemas.microsoft.com/office/powerpoint/2010/main" val="34861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4C0BC3-E968-4473-8388-584638597FD2}"/>
              </a:ext>
            </a:extLst>
          </p:cNvPr>
          <p:cNvSpPr>
            <a:spLocks noGrp="1"/>
          </p:cNvSpPr>
          <p:nvPr>
            <p:ph type="dt" sz="half" idx="14"/>
          </p:nvPr>
        </p:nvSpPr>
        <p:spPr/>
        <p:txBody>
          <a:bodyPr/>
          <a:lstStyle>
            <a:lvl1pPr>
              <a:defRPr/>
            </a:lvl1pPr>
          </a:lstStyle>
          <a:p>
            <a:pPr>
              <a:defRPr/>
            </a:pPr>
            <a:fld id="{84A9A6F5-BE48-4106-B746-9213E438F092}" type="datetime1">
              <a:rPr lang="en-US" smtClean="0"/>
              <a:t>5/17/2018</a:t>
            </a:fld>
            <a:endParaRPr lang="en-US"/>
          </a:p>
        </p:txBody>
      </p:sp>
      <p:sp>
        <p:nvSpPr>
          <p:cNvPr id="5" name="Footer Placeholder 4">
            <a:extLst>
              <a:ext uri="{FF2B5EF4-FFF2-40B4-BE49-F238E27FC236}">
                <a16:creationId xmlns:a16="http://schemas.microsoft.com/office/drawing/2014/main" id="{0AB242BB-E3B8-4815-AA73-6320DF1EFCBE}"/>
              </a:ext>
            </a:extLst>
          </p:cNvPr>
          <p:cNvSpPr>
            <a:spLocks noGrp="1"/>
          </p:cNvSpPr>
          <p:nvPr>
            <p:ph type="ftr" sz="quarter" idx="15"/>
          </p:nvPr>
        </p:nvSpPr>
        <p:spPr/>
        <p:txBody>
          <a:bodyPr/>
          <a:lstStyle>
            <a:lvl1pPr>
              <a:defRPr/>
            </a:lvl1pPr>
          </a:lstStyle>
          <a:p>
            <a:pPr>
              <a:defRPr/>
            </a:pPr>
            <a:r>
              <a:rPr lang="en-US"/>
              <a:t>Chapter 9</a:t>
            </a:r>
          </a:p>
        </p:txBody>
      </p:sp>
      <p:sp>
        <p:nvSpPr>
          <p:cNvPr id="6" name="Slide Number Placeholder 5">
            <a:extLst>
              <a:ext uri="{FF2B5EF4-FFF2-40B4-BE49-F238E27FC236}">
                <a16:creationId xmlns:a16="http://schemas.microsoft.com/office/drawing/2014/main" id="{8BDB5EBF-ACB0-4DFB-A95B-34C5EE3100F3}"/>
              </a:ext>
            </a:extLst>
          </p:cNvPr>
          <p:cNvSpPr>
            <a:spLocks noGrp="1"/>
          </p:cNvSpPr>
          <p:nvPr>
            <p:ph type="sldNum" sz="quarter" idx="16"/>
          </p:nvPr>
        </p:nvSpPr>
        <p:spPr/>
        <p:txBody>
          <a:bodyPr/>
          <a:lstStyle>
            <a:lvl1pPr>
              <a:defRPr/>
            </a:lvl1pPr>
          </a:lstStyle>
          <a:p>
            <a:pPr>
              <a:defRPr/>
            </a:pPr>
            <a:fld id="{DCF05971-76AF-496A-96DC-C83DABB578BB}" type="slidenum">
              <a:rPr lang="en-US"/>
              <a:pPr>
                <a:defRPr/>
              </a:pPr>
              <a:t>‹#›</a:t>
            </a:fld>
            <a:endParaRPr lang="en-US"/>
          </a:p>
        </p:txBody>
      </p:sp>
    </p:spTree>
    <p:extLst>
      <p:ext uri="{BB962C8B-B14F-4D97-AF65-F5344CB8AC3E}">
        <p14:creationId xmlns:p14="http://schemas.microsoft.com/office/powerpoint/2010/main" val="310999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FA18CB-C0A0-4A99-A4FE-8FA551DD9C27}"/>
              </a:ext>
            </a:extLst>
          </p:cNvPr>
          <p:cNvSpPr>
            <a:spLocks noGrp="1"/>
          </p:cNvSpPr>
          <p:nvPr>
            <p:ph type="dt" sz="half" idx="10"/>
          </p:nvPr>
        </p:nvSpPr>
        <p:spPr/>
        <p:txBody>
          <a:bodyPr/>
          <a:lstStyle>
            <a:lvl1pPr>
              <a:defRPr/>
            </a:lvl1pPr>
          </a:lstStyle>
          <a:p>
            <a:pPr>
              <a:defRPr/>
            </a:pPr>
            <a:fld id="{047F3761-88F3-4F18-99BD-8ED9957CFFA9}" type="datetime1">
              <a:rPr lang="en-US" smtClean="0"/>
              <a:t>5/17/2018</a:t>
            </a:fld>
            <a:endParaRPr lang="en-US"/>
          </a:p>
        </p:txBody>
      </p:sp>
      <p:sp>
        <p:nvSpPr>
          <p:cNvPr id="5" name="Footer Placeholder 4">
            <a:extLst>
              <a:ext uri="{FF2B5EF4-FFF2-40B4-BE49-F238E27FC236}">
                <a16:creationId xmlns:a16="http://schemas.microsoft.com/office/drawing/2014/main" id="{8DCC6331-463A-48E5-A3A1-B6E8EDF9B249}"/>
              </a:ext>
            </a:extLst>
          </p:cNvPr>
          <p:cNvSpPr>
            <a:spLocks noGrp="1"/>
          </p:cNvSpPr>
          <p:nvPr>
            <p:ph type="ftr" sz="quarter" idx="11"/>
          </p:nvPr>
        </p:nvSpPr>
        <p:spPr/>
        <p:txBody>
          <a:bodyPr/>
          <a:lstStyle>
            <a:lvl1pPr>
              <a:defRPr/>
            </a:lvl1pPr>
          </a:lstStyle>
          <a:p>
            <a:pPr>
              <a:defRPr/>
            </a:pPr>
            <a:r>
              <a:rPr lang="en-US"/>
              <a:t>Chapter 9</a:t>
            </a:r>
          </a:p>
        </p:txBody>
      </p:sp>
      <p:sp>
        <p:nvSpPr>
          <p:cNvPr id="6" name="Slide Number Placeholder 5">
            <a:extLst>
              <a:ext uri="{FF2B5EF4-FFF2-40B4-BE49-F238E27FC236}">
                <a16:creationId xmlns:a16="http://schemas.microsoft.com/office/drawing/2014/main" id="{4DBC3C24-B519-43F5-A00D-F8B442362172}"/>
              </a:ext>
            </a:extLst>
          </p:cNvPr>
          <p:cNvSpPr>
            <a:spLocks noGrp="1"/>
          </p:cNvSpPr>
          <p:nvPr>
            <p:ph type="sldNum" sz="quarter" idx="12"/>
          </p:nvPr>
        </p:nvSpPr>
        <p:spPr/>
        <p:txBody>
          <a:bodyPr/>
          <a:lstStyle>
            <a:lvl1pPr>
              <a:defRPr/>
            </a:lvl1pPr>
          </a:lstStyle>
          <a:p>
            <a:pPr>
              <a:defRPr/>
            </a:pPr>
            <a:fld id="{292D263C-3A78-4896-9529-34CD31AB2139}" type="slidenum">
              <a:rPr lang="en-US"/>
              <a:pPr>
                <a:defRPr/>
              </a:pPr>
              <a:t>‹#›</a:t>
            </a:fld>
            <a:endParaRPr lang="en-US"/>
          </a:p>
        </p:txBody>
      </p:sp>
    </p:spTree>
    <p:extLst>
      <p:ext uri="{BB962C8B-B14F-4D97-AF65-F5344CB8AC3E}">
        <p14:creationId xmlns:p14="http://schemas.microsoft.com/office/powerpoint/2010/main" val="299009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465C623-428B-469E-99D8-F0E02A1F98EC}"/>
              </a:ext>
            </a:extLst>
          </p:cNvPr>
          <p:cNvSpPr>
            <a:spLocks noGrp="1"/>
          </p:cNvSpPr>
          <p:nvPr>
            <p:ph type="dt" sz="half" idx="15"/>
          </p:nvPr>
        </p:nvSpPr>
        <p:spPr/>
        <p:txBody>
          <a:bodyPr/>
          <a:lstStyle>
            <a:lvl1pPr>
              <a:defRPr/>
            </a:lvl1pPr>
          </a:lstStyle>
          <a:p>
            <a:pPr>
              <a:defRPr/>
            </a:pPr>
            <a:fld id="{D39A5FB0-196B-4E5E-B6D1-A3DEF4A21CC2}" type="datetime1">
              <a:rPr lang="en-US" smtClean="0"/>
              <a:t>5/17/2018</a:t>
            </a:fld>
            <a:endParaRPr lang="en-US"/>
          </a:p>
        </p:txBody>
      </p:sp>
      <p:sp>
        <p:nvSpPr>
          <p:cNvPr id="6" name="Footer Placeholder 4">
            <a:extLst>
              <a:ext uri="{FF2B5EF4-FFF2-40B4-BE49-F238E27FC236}">
                <a16:creationId xmlns:a16="http://schemas.microsoft.com/office/drawing/2014/main" id="{96355161-C621-4F89-B0A3-F67D22028C40}"/>
              </a:ext>
            </a:extLst>
          </p:cNvPr>
          <p:cNvSpPr>
            <a:spLocks noGrp="1"/>
          </p:cNvSpPr>
          <p:nvPr>
            <p:ph type="ftr" sz="quarter" idx="16"/>
          </p:nvPr>
        </p:nvSpPr>
        <p:spPr/>
        <p:txBody>
          <a:bodyPr/>
          <a:lstStyle>
            <a:lvl1pPr>
              <a:defRPr/>
            </a:lvl1pPr>
          </a:lstStyle>
          <a:p>
            <a:pPr>
              <a:defRPr/>
            </a:pPr>
            <a:r>
              <a:rPr lang="en-US"/>
              <a:t>Chapter 9</a:t>
            </a:r>
          </a:p>
        </p:txBody>
      </p:sp>
      <p:sp>
        <p:nvSpPr>
          <p:cNvPr id="7" name="Slide Number Placeholder 5">
            <a:extLst>
              <a:ext uri="{FF2B5EF4-FFF2-40B4-BE49-F238E27FC236}">
                <a16:creationId xmlns:a16="http://schemas.microsoft.com/office/drawing/2014/main" id="{083340D8-0E3D-4B4E-9CE7-A7D700F9CF62}"/>
              </a:ext>
            </a:extLst>
          </p:cNvPr>
          <p:cNvSpPr>
            <a:spLocks noGrp="1"/>
          </p:cNvSpPr>
          <p:nvPr>
            <p:ph type="sldNum" sz="quarter" idx="17"/>
          </p:nvPr>
        </p:nvSpPr>
        <p:spPr/>
        <p:txBody>
          <a:bodyPr/>
          <a:lstStyle>
            <a:lvl1pPr>
              <a:defRPr/>
            </a:lvl1pPr>
          </a:lstStyle>
          <a:p>
            <a:pPr>
              <a:defRPr/>
            </a:pPr>
            <a:fld id="{B89ECE7B-4B22-45C0-961D-7E54325A95E9}" type="slidenum">
              <a:rPr lang="en-US"/>
              <a:pPr>
                <a:defRPr/>
              </a:pPr>
              <a:t>‹#›</a:t>
            </a:fld>
            <a:endParaRPr lang="en-US"/>
          </a:p>
        </p:txBody>
      </p:sp>
    </p:spTree>
    <p:extLst>
      <p:ext uri="{BB962C8B-B14F-4D97-AF65-F5344CB8AC3E}">
        <p14:creationId xmlns:p14="http://schemas.microsoft.com/office/powerpoint/2010/main" val="428799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D1C88ED-91D2-4E48-8BF5-ACA0924C6639}"/>
              </a:ext>
            </a:extLst>
          </p:cNvPr>
          <p:cNvSpPr>
            <a:spLocks noGrp="1"/>
          </p:cNvSpPr>
          <p:nvPr>
            <p:ph type="dt" sz="half" idx="15"/>
          </p:nvPr>
        </p:nvSpPr>
        <p:spPr/>
        <p:txBody>
          <a:bodyPr/>
          <a:lstStyle>
            <a:lvl1pPr>
              <a:defRPr/>
            </a:lvl1pPr>
          </a:lstStyle>
          <a:p>
            <a:pPr>
              <a:defRPr/>
            </a:pPr>
            <a:fld id="{ED92CAD1-F1CA-45B1-8743-9087F692A590}" type="datetime1">
              <a:rPr lang="en-US" smtClean="0"/>
              <a:t>5/17/2018</a:t>
            </a:fld>
            <a:endParaRPr lang="en-US"/>
          </a:p>
        </p:txBody>
      </p:sp>
      <p:sp>
        <p:nvSpPr>
          <p:cNvPr id="8" name="Footer Placeholder 4">
            <a:extLst>
              <a:ext uri="{FF2B5EF4-FFF2-40B4-BE49-F238E27FC236}">
                <a16:creationId xmlns:a16="http://schemas.microsoft.com/office/drawing/2014/main" id="{296F6C90-290D-479D-A501-FE5DEEA45736}"/>
              </a:ext>
            </a:extLst>
          </p:cNvPr>
          <p:cNvSpPr>
            <a:spLocks noGrp="1"/>
          </p:cNvSpPr>
          <p:nvPr>
            <p:ph type="ftr" sz="quarter" idx="16"/>
          </p:nvPr>
        </p:nvSpPr>
        <p:spPr/>
        <p:txBody>
          <a:bodyPr/>
          <a:lstStyle>
            <a:lvl1pPr>
              <a:defRPr/>
            </a:lvl1pPr>
          </a:lstStyle>
          <a:p>
            <a:pPr>
              <a:defRPr/>
            </a:pPr>
            <a:r>
              <a:rPr lang="en-US"/>
              <a:t>Chapter 9</a:t>
            </a:r>
          </a:p>
        </p:txBody>
      </p:sp>
      <p:sp>
        <p:nvSpPr>
          <p:cNvPr id="9" name="Slide Number Placeholder 5">
            <a:extLst>
              <a:ext uri="{FF2B5EF4-FFF2-40B4-BE49-F238E27FC236}">
                <a16:creationId xmlns:a16="http://schemas.microsoft.com/office/drawing/2014/main" id="{720E8818-C24C-4705-9A68-DCA41D232A08}"/>
              </a:ext>
            </a:extLst>
          </p:cNvPr>
          <p:cNvSpPr>
            <a:spLocks noGrp="1"/>
          </p:cNvSpPr>
          <p:nvPr>
            <p:ph type="sldNum" sz="quarter" idx="17"/>
          </p:nvPr>
        </p:nvSpPr>
        <p:spPr/>
        <p:txBody>
          <a:bodyPr/>
          <a:lstStyle>
            <a:lvl1pPr>
              <a:defRPr/>
            </a:lvl1pPr>
          </a:lstStyle>
          <a:p>
            <a:pPr>
              <a:defRPr/>
            </a:pPr>
            <a:fld id="{A42D258C-4BDB-4AB3-8DBA-083C5EAFA5EF}" type="slidenum">
              <a:rPr lang="en-US"/>
              <a:pPr>
                <a:defRPr/>
              </a:pPr>
              <a:t>‹#›</a:t>
            </a:fld>
            <a:endParaRPr lang="en-US"/>
          </a:p>
        </p:txBody>
      </p:sp>
    </p:spTree>
    <p:extLst>
      <p:ext uri="{BB962C8B-B14F-4D97-AF65-F5344CB8AC3E}">
        <p14:creationId xmlns:p14="http://schemas.microsoft.com/office/powerpoint/2010/main" val="310157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035B11C-D580-4944-80D2-F0A5011A885B}"/>
              </a:ext>
            </a:extLst>
          </p:cNvPr>
          <p:cNvSpPr>
            <a:spLocks noGrp="1"/>
          </p:cNvSpPr>
          <p:nvPr>
            <p:ph type="dt" sz="half" idx="10"/>
          </p:nvPr>
        </p:nvSpPr>
        <p:spPr/>
        <p:txBody>
          <a:bodyPr/>
          <a:lstStyle>
            <a:lvl1pPr>
              <a:defRPr/>
            </a:lvl1pPr>
          </a:lstStyle>
          <a:p>
            <a:pPr>
              <a:defRPr/>
            </a:pPr>
            <a:fld id="{9C8AD179-3A41-485E-9310-11B8AE925A33}" type="datetime1">
              <a:rPr lang="en-US" smtClean="0"/>
              <a:t>5/17/2018</a:t>
            </a:fld>
            <a:endParaRPr lang="en-US"/>
          </a:p>
        </p:txBody>
      </p:sp>
      <p:sp>
        <p:nvSpPr>
          <p:cNvPr id="4" name="Footer Placeholder 4">
            <a:extLst>
              <a:ext uri="{FF2B5EF4-FFF2-40B4-BE49-F238E27FC236}">
                <a16:creationId xmlns:a16="http://schemas.microsoft.com/office/drawing/2014/main" id="{06A80BAB-741F-47DF-9B60-94E1FD64EF39}"/>
              </a:ext>
            </a:extLst>
          </p:cNvPr>
          <p:cNvSpPr>
            <a:spLocks noGrp="1"/>
          </p:cNvSpPr>
          <p:nvPr>
            <p:ph type="ftr" sz="quarter" idx="11"/>
          </p:nvPr>
        </p:nvSpPr>
        <p:spPr/>
        <p:txBody>
          <a:bodyPr/>
          <a:lstStyle>
            <a:lvl1pPr>
              <a:defRPr/>
            </a:lvl1pPr>
          </a:lstStyle>
          <a:p>
            <a:pPr>
              <a:defRPr/>
            </a:pPr>
            <a:r>
              <a:rPr lang="en-US"/>
              <a:t>Chapter 9</a:t>
            </a:r>
          </a:p>
        </p:txBody>
      </p:sp>
      <p:sp>
        <p:nvSpPr>
          <p:cNvPr id="5" name="Slide Number Placeholder 5">
            <a:extLst>
              <a:ext uri="{FF2B5EF4-FFF2-40B4-BE49-F238E27FC236}">
                <a16:creationId xmlns:a16="http://schemas.microsoft.com/office/drawing/2014/main" id="{D389BB02-9AA1-43DF-8909-665AB2B9C74B}"/>
              </a:ext>
            </a:extLst>
          </p:cNvPr>
          <p:cNvSpPr>
            <a:spLocks noGrp="1"/>
          </p:cNvSpPr>
          <p:nvPr>
            <p:ph type="sldNum" sz="quarter" idx="12"/>
          </p:nvPr>
        </p:nvSpPr>
        <p:spPr/>
        <p:txBody>
          <a:bodyPr/>
          <a:lstStyle>
            <a:lvl1pPr>
              <a:defRPr/>
            </a:lvl1pPr>
          </a:lstStyle>
          <a:p>
            <a:pPr>
              <a:defRPr/>
            </a:pPr>
            <a:fld id="{C667FE62-1751-4B76-818D-65ED4D582F17}" type="slidenum">
              <a:rPr lang="en-US"/>
              <a:pPr>
                <a:defRPr/>
              </a:pPr>
              <a:t>‹#›</a:t>
            </a:fld>
            <a:endParaRPr lang="en-US"/>
          </a:p>
        </p:txBody>
      </p:sp>
    </p:spTree>
    <p:extLst>
      <p:ext uri="{BB962C8B-B14F-4D97-AF65-F5344CB8AC3E}">
        <p14:creationId xmlns:p14="http://schemas.microsoft.com/office/powerpoint/2010/main" val="405154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FE6D9B-889A-4C71-BCDD-0D6595905139}"/>
              </a:ext>
            </a:extLst>
          </p:cNvPr>
          <p:cNvSpPr>
            <a:spLocks noGrp="1"/>
          </p:cNvSpPr>
          <p:nvPr>
            <p:ph type="dt" sz="half" idx="10"/>
          </p:nvPr>
        </p:nvSpPr>
        <p:spPr/>
        <p:txBody>
          <a:bodyPr/>
          <a:lstStyle>
            <a:lvl1pPr>
              <a:defRPr/>
            </a:lvl1pPr>
          </a:lstStyle>
          <a:p>
            <a:pPr>
              <a:defRPr/>
            </a:pPr>
            <a:fld id="{52A70836-3B15-4B00-A32A-A0A1B999280E}" type="datetime1">
              <a:rPr lang="en-US" smtClean="0"/>
              <a:t>5/17/2018</a:t>
            </a:fld>
            <a:endParaRPr lang="en-US"/>
          </a:p>
        </p:txBody>
      </p:sp>
      <p:sp>
        <p:nvSpPr>
          <p:cNvPr id="3" name="Footer Placeholder 4">
            <a:extLst>
              <a:ext uri="{FF2B5EF4-FFF2-40B4-BE49-F238E27FC236}">
                <a16:creationId xmlns:a16="http://schemas.microsoft.com/office/drawing/2014/main" id="{8C1341F3-742A-4E86-8C2A-052B20319E5D}"/>
              </a:ext>
            </a:extLst>
          </p:cNvPr>
          <p:cNvSpPr>
            <a:spLocks noGrp="1"/>
          </p:cNvSpPr>
          <p:nvPr>
            <p:ph type="ftr" sz="quarter" idx="11"/>
          </p:nvPr>
        </p:nvSpPr>
        <p:spPr/>
        <p:txBody>
          <a:bodyPr/>
          <a:lstStyle>
            <a:lvl1pPr>
              <a:defRPr/>
            </a:lvl1pPr>
          </a:lstStyle>
          <a:p>
            <a:pPr>
              <a:defRPr/>
            </a:pPr>
            <a:r>
              <a:rPr lang="en-US"/>
              <a:t>Chapter 9</a:t>
            </a:r>
          </a:p>
        </p:txBody>
      </p:sp>
      <p:sp>
        <p:nvSpPr>
          <p:cNvPr id="4" name="Slide Number Placeholder 5">
            <a:extLst>
              <a:ext uri="{FF2B5EF4-FFF2-40B4-BE49-F238E27FC236}">
                <a16:creationId xmlns:a16="http://schemas.microsoft.com/office/drawing/2014/main" id="{73F6B0D9-928C-449E-BADE-9F1382F928AA}"/>
              </a:ext>
            </a:extLst>
          </p:cNvPr>
          <p:cNvSpPr>
            <a:spLocks noGrp="1"/>
          </p:cNvSpPr>
          <p:nvPr>
            <p:ph type="sldNum" sz="quarter" idx="12"/>
          </p:nvPr>
        </p:nvSpPr>
        <p:spPr/>
        <p:txBody>
          <a:bodyPr/>
          <a:lstStyle>
            <a:lvl1pPr>
              <a:defRPr/>
            </a:lvl1pPr>
          </a:lstStyle>
          <a:p>
            <a:pPr>
              <a:defRPr/>
            </a:pPr>
            <a:fld id="{5BDE0DC7-F9CF-43B3-B6B6-1C93A66534A7}" type="slidenum">
              <a:rPr lang="en-US"/>
              <a:pPr>
                <a:defRPr/>
              </a:pPr>
              <a:t>‹#›</a:t>
            </a:fld>
            <a:endParaRPr lang="en-US"/>
          </a:p>
        </p:txBody>
      </p:sp>
    </p:spTree>
    <p:extLst>
      <p:ext uri="{BB962C8B-B14F-4D97-AF65-F5344CB8AC3E}">
        <p14:creationId xmlns:p14="http://schemas.microsoft.com/office/powerpoint/2010/main" val="55766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EFC12FC-3C82-4C84-864D-2575C6D7F00D}"/>
              </a:ext>
            </a:extLst>
          </p:cNvPr>
          <p:cNvSpPr>
            <a:spLocks noGrp="1"/>
          </p:cNvSpPr>
          <p:nvPr>
            <p:ph type="dt" sz="half" idx="14"/>
          </p:nvPr>
        </p:nvSpPr>
        <p:spPr/>
        <p:txBody>
          <a:bodyPr/>
          <a:lstStyle>
            <a:lvl1pPr>
              <a:defRPr/>
            </a:lvl1pPr>
          </a:lstStyle>
          <a:p>
            <a:pPr>
              <a:defRPr/>
            </a:pPr>
            <a:fld id="{2BCC3ADB-8FEE-4BEC-A7BF-3F4FAECE2FBF}" type="datetime1">
              <a:rPr lang="en-US" smtClean="0"/>
              <a:t>5/17/2018</a:t>
            </a:fld>
            <a:endParaRPr lang="en-US"/>
          </a:p>
        </p:txBody>
      </p:sp>
      <p:sp>
        <p:nvSpPr>
          <p:cNvPr id="6" name="Footer Placeholder 4">
            <a:extLst>
              <a:ext uri="{FF2B5EF4-FFF2-40B4-BE49-F238E27FC236}">
                <a16:creationId xmlns:a16="http://schemas.microsoft.com/office/drawing/2014/main" id="{44748FD1-D19C-4F12-821E-A740856B39F0}"/>
              </a:ext>
            </a:extLst>
          </p:cNvPr>
          <p:cNvSpPr>
            <a:spLocks noGrp="1"/>
          </p:cNvSpPr>
          <p:nvPr>
            <p:ph type="ftr" sz="quarter" idx="15"/>
          </p:nvPr>
        </p:nvSpPr>
        <p:spPr/>
        <p:txBody>
          <a:bodyPr/>
          <a:lstStyle>
            <a:lvl1pPr>
              <a:defRPr/>
            </a:lvl1pPr>
          </a:lstStyle>
          <a:p>
            <a:pPr>
              <a:defRPr/>
            </a:pPr>
            <a:r>
              <a:rPr lang="en-US"/>
              <a:t>Chapter 9</a:t>
            </a:r>
          </a:p>
        </p:txBody>
      </p:sp>
      <p:sp>
        <p:nvSpPr>
          <p:cNvPr id="7" name="Slide Number Placeholder 5">
            <a:extLst>
              <a:ext uri="{FF2B5EF4-FFF2-40B4-BE49-F238E27FC236}">
                <a16:creationId xmlns:a16="http://schemas.microsoft.com/office/drawing/2014/main" id="{AECD92F9-C5CB-4682-A21E-64EEAEC5C0B9}"/>
              </a:ext>
            </a:extLst>
          </p:cNvPr>
          <p:cNvSpPr>
            <a:spLocks noGrp="1"/>
          </p:cNvSpPr>
          <p:nvPr>
            <p:ph type="sldNum" sz="quarter" idx="16"/>
          </p:nvPr>
        </p:nvSpPr>
        <p:spPr/>
        <p:txBody>
          <a:bodyPr/>
          <a:lstStyle>
            <a:lvl1pPr>
              <a:defRPr/>
            </a:lvl1pPr>
          </a:lstStyle>
          <a:p>
            <a:pPr>
              <a:defRPr/>
            </a:pPr>
            <a:fld id="{3DD6603E-A3E0-4533-8645-1D863B4DC7A3}" type="slidenum">
              <a:rPr lang="en-US"/>
              <a:pPr>
                <a:defRPr/>
              </a:pPr>
              <a:t>‹#›</a:t>
            </a:fld>
            <a:endParaRPr lang="en-US"/>
          </a:p>
        </p:txBody>
      </p:sp>
    </p:spTree>
    <p:extLst>
      <p:ext uri="{BB962C8B-B14F-4D97-AF65-F5344CB8AC3E}">
        <p14:creationId xmlns:p14="http://schemas.microsoft.com/office/powerpoint/2010/main" val="224313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801" y="2709052"/>
            <a:ext cx="6345301" cy="2362481"/>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B3F82AB-7E26-42CB-B1BE-2993D7883666}"/>
              </a:ext>
            </a:extLst>
          </p:cNvPr>
          <p:cNvSpPr>
            <a:spLocks noGrp="1"/>
          </p:cNvSpPr>
          <p:nvPr>
            <p:ph type="dt" sz="half" idx="10"/>
          </p:nvPr>
        </p:nvSpPr>
        <p:spPr/>
        <p:txBody>
          <a:bodyPr/>
          <a:lstStyle>
            <a:lvl1pPr>
              <a:defRPr/>
            </a:lvl1pPr>
          </a:lstStyle>
          <a:p>
            <a:pPr>
              <a:defRPr/>
            </a:pPr>
            <a:fld id="{9C32C9DB-063F-4254-8986-B61037548ACA}" type="datetime1">
              <a:rPr lang="en-US" smtClean="0"/>
              <a:t>5/17/2018</a:t>
            </a:fld>
            <a:endParaRPr lang="en-US"/>
          </a:p>
        </p:txBody>
      </p:sp>
      <p:sp>
        <p:nvSpPr>
          <p:cNvPr id="6" name="Footer Placeholder 4">
            <a:extLst>
              <a:ext uri="{FF2B5EF4-FFF2-40B4-BE49-F238E27FC236}">
                <a16:creationId xmlns:a16="http://schemas.microsoft.com/office/drawing/2014/main" id="{36EE83DA-B311-4CEB-A496-AE06DFC8DCC9}"/>
              </a:ext>
            </a:extLst>
          </p:cNvPr>
          <p:cNvSpPr>
            <a:spLocks noGrp="1"/>
          </p:cNvSpPr>
          <p:nvPr>
            <p:ph type="ftr" sz="quarter" idx="11"/>
          </p:nvPr>
        </p:nvSpPr>
        <p:spPr/>
        <p:txBody>
          <a:bodyPr/>
          <a:lstStyle>
            <a:lvl1pPr>
              <a:defRPr/>
            </a:lvl1pPr>
          </a:lstStyle>
          <a:p>
            <a:pPr>
              <a:defRPr/>
            </a:pPr>
            <a:r>
              <a:rPr lang="en-US"/>
              <a:t>Chapter 9</a:t>
            </a:r>
          </a:p>
        </p:txBody>
      </p:sp>
      <p:sp>
        <p:nvSpPr>
          <p:cNvPr id="7" name="Slide Number Placeholder 5">
            <a:extLst>
              <a:ext uri="{FF2B5EF4-FFF2-40B4-BE49-F238E27FC236}">
                <a16:creationId xmlns:a16="http://schemas.microsoft.com/office/drawing/2014/main" id="{BEBA11DB-88D1-44E2-930E-0F38F2D917D5}"/>
              </a:ext>
            </a:extLst>
          </p:cNvPr>
          <p:cNvSpPr>
            <a:spLocks noGrp="1"/>
          </p:cNvSpPr>
          <p:nvPr>
            <p:ph type="sldNum" sz="quarter" idx="12"/>
          </p:nvPr>
        </p:nvSpPr>
        <p:spPr/>
        <p:txBody>
          <a:bodyPr/>
          <a:lstStyle>
            <a:lvl1pPr>
              <a:defRPr/>
            </a:lvl1pPr>
          </a:lstStyle>
          <a:p>
            <a:pPr>
              <a:defRPr/>
            </a:pPr>
            <a:fld id="{83788E54-7A73-4EC4-A12F-9FE520248BDE}" type="slidenum">
              <a:rPr lang="en-US"/>
              <a:pPr>
                <a:defRPr/>
              </a:pPr>
              <a:t>‹#›</a:t>
            </a:fld>
            <a:endParaRPr lang="en-US"/>
          </a:p>
        </p:txBody>
      </p:sp>
    </p:spTree>
    <p:extLst>
      <p:ext uri="{BB962C8B-B14F-4D97-AF65-F5344CB8AC3E}">
        <p14:creationId xmlns:p14="http://schemas.microsoft.com/office/powerpoint/2010/main" val="2066967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1026" name="Picture 6" descr="Brickwork-HD-R1a.jpg">
            <a:extLst>
              <a:ext uri="{FF2B5EF4-FFF2-40B4-BE49-F238E27FC236}">
                <a16:creationId xmlns:a16="http://schemas.microsoft.com/office/drawing/2014/main" id="{427FFD65-0F21-4D87-B876-11E1F0E78050}"/>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9">
            <a:extLst>
              <a:ext uri="{FF2B5EF4-FFF2-40B4-BE49-F238E27FC236}">
                <a16:creationId xmlns:a16="http://schemas.microsoft.com/office/drawing/2014/main" id="{2386DB2A-9286-4879-A261-BC24AE772A46}"/>
              </a:ext>
            </a:extLst>
          </p:cNvPr>
          <p:cNvGrpSpPr>
            <a:grpSpLocks/>
          </p:cNvGrpSpPr>
          <p:nvPr/>
        </p:nvGrpSpPr>
        <p:grpSpPr bwMode="auto">
          <a:xfrm>
            <a:off x="-25400" y="0"/>
            <a:ext cx="12004675" cy="6643688"/>
            <a:chOff x="-25397" y="0"/>
            <a:chExt cx="12005350" cy="6644081"/>
          </a:xfrm>
        </p:grpSpPr>
        <p:sp useBgFill="1">
          <p:nvSpPr>
            <p:cNvPr id="11" name="Rectangle 10">
              <a:extLst>
                <a:ext uri="{FF2B5EF4-FFF2-40B4-BE49-F238E27FC236}">
                  <a16:creationId xmlns:a16="http://schemas.microsoft.com/office/drawing/2014/main" id="{03D8D9B2-2BDC-48DB-A46E-CED9580FBCD5}"/>
                </a:ext>
              </a:extLst>
            </p:cNvPr>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8D2F7511-F7CE-4A02-A360-21D9D26FD918}"/>
                </a:ext>
              </a:extLst>
            </p:cNvPr>
            <p:cNvSpPr/>
            <p:nvPr/>
          </p:nvSpPr>
          <p:spPr>
            <a:xfrm>
              <a:off x="-25397" y="0"/>
              <a:ext cx="11773562"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a:extLst>
                <a:ext uri="{FF2B5EF4-FFF2-40B4-BE49-F238E27FC236}">
                  <a16:creationId xmlns:a16="http://schemas.microsoft.com/office/drawing/2014/main" id="{1D88DDED-A1CF-4D7A-98E7-2778BB9B0B26}"/>
                </a:ext>
              </a:extLst>
            </p:cNvPr>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a:extLst>
              <a:ext uri="{FF2B5EF4-FFF2-40B4-BE49-F238E27FC236}">
                <a16:creationId xmlns:a16="http://schemas.microsoft.com/office/drawing/2014/main" id="{6AD852CA-321E-4FE1-B3B5-DD4B6D7C08EF}"/>
              </a:ext>
            </a:extLst>
          </p:cNvPr>
          <p:cNvSpPr>
            <a:spLocks noGrp="1"/>
          </p:cNvSpPr>
          <p:nvPr>
            <p:ph type="title"/>
          </p:nvPr>
        </p:nvSpPr>
        <p:spPr>
          <a:xfrm>
            <a:off x="685800" y="685800"/>
            <a:ext cx="10396538" cy="115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8F8134-66BA-47E1-A4EE-954C1E786C7F}"/>
              </a:ext>
            </a:extLst>
          </p:cNvPr>
          <p:cNvSpPr>
            <a:spLocks noGrp="1"/>
          </p:cNvSpPr>
          <p:nvPr>
            <p:ph type="body" idx="1"/>
          </p:nvPr>
        </p:nvSpPr>
        <p:spPr>
          <a:xfrm>
            <a:off x="685800" y="2063750"/>
            <a:ext cx="10396538" cy="331152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3D5334B-9924-45C5-818B-840E35B7F903}"/>
              </a:ext>
            </a:extLst>
          </p:cNvPr>
          <p:cNvSpPr>
            <a:spLocks noGrp="1"/>
          </p:cNvSpPr>
          <p:nvPr>
            <p:ph type="dt" sz="half" idx="2"/>
          </p:nvPr>
        </p:nvSpPr>
        <p:spPr>
          <a:xfrm>
            <a:off x="7297738" y="5757863"/>
            <a:ext cx="3784600" cy="498475"/>
          </a:xfrm>
          <a:prstGeom prst="rect">
            <a:avLst/>
          </a:prstGeom>
        </p:spPr>
        <p:txBody>
          <a:bodyPr vert="horz" lIns="91440" tIns="45720" rIns="91440" bIns="45720" rtlCol="0" anchor="ctr"/>
          <a:lstStyle>
            <a:lvl1pPr algn="r" eaLnBrk="1" fontAlgn="auto" hangingPunct="1">
              <a:spcBef>
                <a:spcPts val="0"/>
              </a:spcBef>
              <a:spcAft>
                <a:spcPts val="0"/>
              </a:spcAft>
              <a:defRPr sz="3200" cap="all" baseline="0" smtClean="0">
                <a:solidFill>
                  <a:schemeClr val="accent1">
                    <a:lumMod val="50000"/>
                  </a:schemeClr>
                </a:solidFill>
                <a:latin typeface="+mn-lt"/>
              </a:defRPr>
            </a:lvl1pPr>
          </a:lstStyle>
          <a:p>
            <a:pPr>
              <a:defRPr/>
            </a:pPr>
            <a:fld id="{B81475A5-8BE6-48F4-A219-B7A248EAF984}" type="datetime1">
              <a:rPr lang="en-US" smtClean="0"/>
              <a:t>5/17/2018</a:t>
            </a:fld>
            <a:endParaRPr lang="en-US"/>
          </a:p>
        </p:txBody>
      </p:sp>
      <p:sp>
        <p:nvSpPr>
          <p:cNvPr id="5" name="Footer Placeholder 4">
            <a:extLst>
              <a:ext uri="{FF2B5EF4-FFF2-40B4-BE49-F238E27FC236}">
                <a16:creationId xmlns:a16="http://schemas.microsoft.com/office/drawing/2014/main" id="{863D3AC1-4AF3-4828-974B-F261B03C71A8}"/>
              </a:ext>
            </a:extLst>
          </p:cNvPr>
          <p:cNvSpPr>
            <a:spLocks noGrp="1"/>
          </p:cNvSpPr>
          <p:nvPr>
            <p:ph type="ftr" sz="quarter" idx="3"/>
          </p:nvPr>
        </p:nvSpPr>
        <p:spPr>
          <a:xfrm>
            <a:off x="685800" y="5757863"/>
            <a:ext cx="5499100" cy="498475"/>
          </a:xfrm>
          <a:prstGeom prst="rect">
            <a:avLst/>
          </a:prstGeom>
        </p:spPr>
        <p:txBody>
          <a:bodyPr vert="horz" lIns="91440" tIns="45720" rIns="91440" bIns="45720" rtlCol="0" anchor="ctr"/>
          <a:lstStyle>
            <a:lvl1pPr algn="l" eaLnBrk="1" fontAlgn="auto" hangingPunct="1">
              <a:spcBef>
                <a:spcPts val="0"/>
              </a:spcBef>
              <a:spcAft>
                <a:spcPts val="0"/>
              </a:spcAft>
              <a:defRPr sz="3200" cap="all" baseline="0">
                <a:solidFill>
                  <a:schemeClr val="accent1">
                    <a:lumMod val="50000"/>
                  </a:schemeClr>
                </a:solidFill>
                <a:latin typeface="+mn-lt"/>
              </a:defRPr>
            </a:lvl1pPr>
          </a:lstStyle>
          <a:p>
            <a:pPr>
              <a:defRPr/>
            </a:pPr>
            <a:r>
              <a:rPr lang="en-US"/>
              <a:t>Chapter 9</a:t>
            </a:r>
          </a:p>
        </p:txBody>
      </p:sp>
      <p:sp>
        <p:nvSpPr>
          <p:cNvPr id="6" name="Slide Number Placeholder 5">
            <a:extLst>
              <a:ext uri="{FF2B5EF4-FFF2-40B4-BE49-F238E27FC236}">
                <a16:creationId xmlns:a16="http://schemas.microsoft.com/office/drawing/2014/main" id="{79F9FB87-84C0-4571-9E97-BAF9155341A1}"/>
              </a:ext>
            </a:extLst>
          </p:cNvPr>
          <p:cNvSpPr>
            <a:spLocks noGrp="1"/>
          </p:cNvSpPr>
          <p:nvPr>
            <p:ph type="sldNum" sz="quarter" idx="4"/>
          </p:nvPr>
        </p:nvSpPr>
        <p:spPr>
          <a:xfrm>
            <a:off x="6286500" y="5757863"/>
            <a:ext cx="908050" cy="498475"/>
          </a:xfrm>
          <a:prstGeom prst="rect">
            <a:avLst/>
          </a:prstGeom>
        </p:spPr>
        <p:txBody>
          <a:bodyPr vert="horz" lIns="91440" tIns="45720" rIns="91440" bIns="45720" rtlCol="0" anchor="ctr"/>
          <a:lstStyle>
            <a:lvl1pPr algn="ctr" eaLnBrk="1" fontAlgn="auto" hangingPunct="1">
              <a:spcBef>
                <a:spcPts val="0"/>
              </a:spcBef>
              <a:spcAft>
                <a:spcPts val="0"/>
              </a:spcAft>
              <a:defRPr sz="3200" cap="all" baseline="0" smtClean="0">
                <a:solidFill>
                  <a:schemeClr val="accent1">
                    <a:lumMod val="50000"/>
                  </a:schemeClr>
                </a:solidFill>
                <a:latin typeface="+mn-lt"/>
              </a:defRPr>
            </a:lvl1pPr>
          </a:lstStyle>
          <a:p>
            <a:pPr>
              <a:defRPr/>
            </a:pPr>
            <a:fld id="{2818C8DE-677A-45F5-BF03-719504E9B0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6" r:id="rId12"/>
    <p:sldLayoutId id="2147483690" r:id="rId13"/>
    <p:sldLayoutId id="2147483691" r:id="rId14"/>
    <p:sldLayoutId id="2147483692" r:id="rId15"/>
    <p:sldLayoutId id="2147483693" r:id="rId16"/>
    <p:sldLayoutId id="2147483694" r:id="rId17"/>
  </p:sldLayoutIdLst>
  <p:hf hdr="0" dt="0"/>
  <p:txStyles>
    <p:titleStyle>
      <a:lvl1pPr algn="l" rtl="0" fontAlgn="base">
        <a:lnSpc>
          <a:spcPct val="90000"/>
        </a:lnSpc>
        <a:spcBef>
          <a:spcPct val="0"/>
        </a:spcBef>
        <a:spcAft>
          <a:spcPct val="0"/>
        </a:spcAft>
        <a:defRPr sz="5400" kern="1200" cap="all">
          <a:solidFill>
            <a:schemeClr val="accent1"/>
          </a:solidFill>
          <a:latin typeface="+mj-lt"/>
          <a:ea typeface="+mj-ea"/>
          <a:cs typeface="+mj-cs"/>
        </a:defRPr>
      </a:lvl1pPr>
      <a:lvl2pPr algn="l" rtl="0" fontAlgn="base">
        <a:lnSpc>
          <a:spcPct val="90000"/>
        </a:lnSpc>
        <a:spcBef>
          <a:spcPct val="0"/>
        </a:spcBef>
        <a:spcAft>
          <a:spcPct val="0"/>
        </a:spcAft>
        <a:defRPr sz="5400">
          <a:solidFill>
            <a:schemeClr val="accent1"/>
          </a:solidFill>
          <a:latin typeface="Impact" panose="020B0806030902050204" pitchFamily="34" charset="0"/>
        </a:defRPr>
      </a:lvl2pPr>
      <a:lvl3pPr algn="l" rtl="0" fontAlgn="base">
        <a:lnSpc>
          <a:spcPct val="90000"/>
        </a:lnSpc>
        <a:spcBef>
          <a:spcPct val="0"/>
        </a:spcBef>
        <a:spcAft>
          <a:spcPct val="0"/>
        </a:spcAft>
        <a:defRPr sz="5400">
          <a:solidFill>
            <a:schemeClr val="accent1"/>
          </a:solidFill>
          <a:latin typeface="Impact" panose="020B0806030902050204" pitchFamily="34" charset="0"/>
        </a:defRPr>
      </a:lvl3pPr>
      <a:lvl4pPr algn="l" rtl="0" fontAlgn="base">
        <a:lnSpc>
          <a:spcPct val="90000"/>
        </a:lnSpc>
        <a:spcBef>
          <a:spcPct val="0"/>
        </a:spcBef>
        <a:spcAft>
          <a:spcPct val="0"/>
        </a:spcAft>
        <a:defRPr sz="5400">
          <a:solidFill>
            <a:schemeClr val="accent1"/>
          </a:solidFill>
          <a:latin typeface="Impact" panose="020B0806030902050204" pitchFamily="34" charset="0"/>
        </a:defRPr>
      </a:lvl4pPr>
      <a:lvl5pPr algn="l" rtl="0" fontAlgn="base">
        <a:lnSpc>
          <a:spcPct val="90000"/>
        </a:lnSpc>
        <a:spcBef>
          <a:spcPct val="0"/>
        </a:spcBef>
        <a:spcAft>
          <a:spcPct val="0"/>
        </a:spcAft>
        <a:defRPr sz="5400">
          <a:solidFill>
            <a:schemeClr val="accent1"/>
          </a:solidFill>
          <a:latin typeface="Impact" panose="020B0806030902050204" pitchFamily="34" charset="0"/>
        </a:defRPr>
      </a:lvl5pPr>
      <a:lvl6pPr marL="457200" algn="l" rtl="0" fontAlgn="base">
        <a:lnSpc>
          <a:spcPct val="90000"/>
        </a:lnSpc>
        <a:spcBef>
          <a:spcPct val="0"/>
        </a:spcBef>
        <a:spcAft>
          <a:spcPct val="0"/>
        </a:spcAft>
        <a:defRPr sz="5400">
          <a:solidFill>
            <a:schemeClr val="accent1"/>
          </a:solidFill>
          <a:latin typeface="Impact" panose="020B0806030902050204" pitchFamily="34" charset="0"/>
        </a:defRPr>
      </a:lvl6pPr>
      <a:lvl7pPr marL="914400" algn="l" rtl="0" fontAlgn="base">
        <a:lnSpc>
          <a:spcPct val="90000"/>
        </a:lnSpc>
        <a:spcBef>
          <a:spcPct val="0"/>
        </a:spcBef>
        <a:spcAft>
          <a:spcPct val="0"/>
        </a:spcAft>
        <a:defRPr sz="5400">
          <a:solidFill>
            <a:schemeClr val="accent1"/>
          </a:solidFill>
          <a:latin typeface="Impact" panose="020B0806030902050204" pitchFamily="34" charset="0"/>
        </a:defRPr>
      </a:lvl7pPr>
      <a:lvl8pPr marL="1371600" algn="l" rtl="0" fontAlgn="base">
        <a:lnSpc>
          <a:spcPct val="90000"/>
        </a:lnSpc>
        <a:spcBef>
          <a:spcPct val="0"/>
        </a:spcBef>
        <a:spcAft>
          <a:spcPct val="0"/>
        </a:spcAft>
        <a:defRPr sz="5400">
          <a:solidFill>
            <a:schemeClr val="accent1"/>
          </a:solidFill>
          <a:latin typeface="Impact" panose="020B0806030902050204" pitchFamily="34" charset="0"/>
        </a:defRPr>
      </a:lvl8pPr>
      <a:lvl9pPr marL="1828800" algn="l" rtl="0" fontAlgn="base">
        <a:lnSpc>
          <a:spcPct val="90000"/>
        </a:lnSpc>
        <a:spcBef>
          <a:spcPct val="0"/>
        </a:spcBef>
        <a:spcAft>
          <a:spcPct val="0"/>
        </a:spcAft>
        <a:defRPr sz="5400">
          <a:solidFill>
            <a:schemeClr val="accent1"/>
          </a:solidFill>
          <a:latin typeface="Impact" panose="020B0806030902050204" pitchFamily="34" charset="0"/>
        </a:defRPr>
      </a:lvl9pPr>
    </p:titleStyle>
    <p:bodyStyle>
      <a:lvl1pPr marL="228600" indent="-228600" algn="l" rtl="0" fontAlgn="base">
        <a:lnSpc>
          <a:spcPct val="120000"/>
        </a:lnSpc>
        <a:spcBef>
          <a:spcPts val="1000"/>
        </a:spcBef>
        <a:spcAft>
          <a:spcPct val="0"/>
        </a:spcAft>
        <a:buClr>
          <a:schemeClr val="accent1"/>
        </a:buClr>
        <a:buSzPct val="160000"/>
        <a:buFont typeface="Arial" panose="020B0604020202020204" pitchFamily="34"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accent1"/>
        </a:buClr>
        <a:buSzPct val="160000"/>
        <a:buFont typeface="Arial" panose="020B0604020202020204" pitchFamily="34"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accent1"/>
        </a:buClr>
        <a:buSzPct val="160000"/>
        <a:buFont typeface="Arial" panose="020B0604020202020204" pitchFamily="34"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accent1"/>
        </a:buClr>
        <a:buSzPct val="160000"/>
        <a:buFont typeface="Arial" panose="020B0604020202020204" pitchFamily="34"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accent1"/>
        </a:buClr>
        <a:buSzPct val="160000"/>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1033374-A824-47CB-87A8-70CB93315A3B}"/>
              </a:ext>
            </a:extLst>
          </p:cNvPr>
          <p:cNvSpPr>
            <a:spLocks noGrp="1" noChangeArrowheads="1"/>
          </p:cNvSpPr>
          <p:nvPr>
            <p:ph type="ctrTitle"/>
          </p:nvPr>
        </p:nvSpPr>
        <p:spPr>
          <a:xfrm>
            <a:off x="257175" y="617538"/>
            <a:ext cx="10574338" cy="2820987"/>
          </a:xfrm>
        </p:spPr>
        <p:txBody>
          <a:bodyPr>
            <a:noAutofit/>
          </a:bodyPr>
          <a:lstStyle/>
          <a:p>
            <a:pPr algn="ctr" fontAlgn="auto">
              <a:spcAft>
                <a:spcPts val="0"/>
              </a:spcAft>
              <a:defRPr/>
            </a:pPr>
            <a:r>
              <a:rPr lang="en-US" altLang="en-US" sz="4400" dirty="0">
                <a:latin typeface="Cooper Black" panose="0208090404030B020404" pitchFamily="18" charset="0"/>
              </a:rPr>
              <a:t>Leadership and Achievement Advocacy for Every Student’s Achievement and Opportunity</a:t>
            </a:r>
          </a:p>
        </p:txBody>
      </p:sp>
      <p:sp>
        <p:nvSpPr>
          <p:cNvPr id="2" name="Subtitle 1">
            <a:extLst>
              <a:ext uri="{FF2B5EF4-FFF2-40B4-BE49-F238E27FC236}">
                <a16:creationId xmlns:a16="http://schemas.microsoft.com/office/drawing/2014/main" id="{F414405E-CFDA-4990-8FB8-7A09F9159393}"/>
              </a:ext>
            </a:extLst>
          </p:cNvPr>
          <p:cNvSpPr>
            <a:spLocks noGrp="1"/>
          </p:cNvSpPr>
          <p:nvPr>
            <p:ph type="subTitle" idx="1"/>
          </p:nvPr>
        </p:nvSpPr>
        <p:spPr>
          <a:xfrm rot="21420000">
            <a:off x="4883150" y="4567238"/>
            <a:ext cx="5114925" cy="1271587"/>
          </a:xfrm>
        </p:spPr>
        <p:txBody>
          <a:bodyPr/>
          <a:lstStyle/>
          <a:p>
            <a:pPr fontAlgn="auto">
              <a:spcAft>
                <a:spcPts val="0"/>
              </a:spcAft>
              <a:defRPr/>
            </a:pPr>
            <a:r>
              <a:rPr lang="en-US" sz="6000" dirty="0">
                <a:solidFill>
                  <a:schemeClr val="bg1"/>
                </a:solidFill>
                <a:latin typeface="Cooper Black" panose="0208090404030B020404" pitchFamily="18" charset="0"/>
              </a:rPr>
              <a:t>CHAPTER 9 </a:t>
            </a:r>
          </a:p>
        </p:txBody>
      </p:sp>
      <p:pic>
        <p:nvPicPr>
          <p:cNvPr id="4101" name="Picture 2">
            <a:extLst>
              <a:ext uri="{FF2B5EF4-FFF2-40B4-BE49-F238E27FC236}">
                <a16:creationId xmlns:a16="http://schemas.microsoft.com/office/drawing/2014/main" id="{F5213957-0347-4220-ABF8-3E42E0DAAC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38525"/>
            <a:ext cx="2066925"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EF04265C-DB0D-4A99-A0BB-D3E7F9835A5A}"/>
              </a:ext>
            </a:extLst>
          </p:cNvPr>
          <p:cNvSpPr>
            <a:spLocks noGrp="1"/>
          </p:cNvSpPr>
          <p:nvPr>
            <p:ph type="ftr" sz="quarter" idx="11"/>
          </p:nvPr>
        </p:nvSpPr>
        <p:spPr/>
        <p:txBody>
          <a:bodyPr/>
          <a:lstStyle/>
          <a:p>
            <a:pPr>
              <a:defRPr/>
            </a:pPr>
            <a:r>
              <a:rPr lang="en-US"/>
              <a:t>Chapter 9</a:t>
            </a:r>
          </a:p>
        </p:txBody>
      </p:sp>
      <p:sp>
        <p:nvSpPr>
          <p:cNvPr id="4" name="Slide Number Placeholder 3">
            <a:extLst>
              <a:ext uri="{FF2B5EF4-FFF2-40B4-BE49-F238E27FC236}">
                <a16:creationId xmlns:a16="http://schemas.microsoft.com/office/drawing/2014/main" id="{E7D1F094-D586-41B2-A1D0-CA89C37A8FBD}"/>
              </a:ext>
            </a:extLst>
          </p:cNvPr>
          <p:cNvSpPr>
            <a:spLocks noGrp="1"/>
          </p:cNvSpPr>
          <p:nvPr>
            <p:ph type="sldNum" sz="quarter" idx="12"/>
          </p:nvPr>
        </p:nvSpPr>
        <p:spPr/>
        <p:txBody>
          <a:bodyPr/>
          <a:lstStyle/>
          <a:p>
            <a:pPr>
              <a:defRPr/>
            </a:pPr>
            <a:fld id="{BF706EDC-9013-497B-9127-28F11980BFBF}"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19CB03BA-60A9-4C49-AE77-A530D81076C5}"/>
              </a:ext>
            </a:extLst>
          </p:cNvPr>
          <p:cNvSpPr>
            <a:spLocks noGrp="1" noChangeArrowheads="1"/>
          </p:cNvSpPr>
          <p:nvPr>
            <p:ph type="title" idx="4294967295"/>
          </p:nvPr>
        </p:nvSpPr>
        <p:spPr>
          <a:xfrm>
            <a:off x="685800" y="438150"/>
            <a:ext cx="10396538" cy="1400175"/>
          </a:xfrm>
        </p:spPr>
        <p:txBody>
          <a:bodyPr>
            <a:normAutofit fontScale="90000"/>
          </a:bodyPr>
          <a:lstStyle/>
          <a:p>
            <a:pPr fontAlgn="auto">
              <a:spcAft>
                <a:spcPts val="0"/>
              </a:spcAft>
              <a:defRPr/>
            </a:pPr>
            <a:r>
              <a:rPr lang="en-US" altLang="en-US" dirty="0"/>
              <a:t>Professional School Counselors as Leaders</a:t>
            </a:r>
          </a:p>
        </p:txBody>
      </p:sp>
      <p:sp>
        <p:nvSpPr>
          <p:cNvPr id="282627" name="Rectangle 3">
            <a:extLst>
              <a:ext uri="{FF2B5EF4-FFF2-40B4-BE49-F238E27FC236}">
                <a16:creationId xmlns:a16="http://schemas.microsoft.com/office/drawing/2014/main" id="{F1E04DD9-23D4-4570-B642-DD1CEB0D1675}"/>
              </a:ext>
            </a:extLst>
          </p:cNvPr>
          <p:cNvSpPr>
            <a:spLocks noGrp="1" noChangeArrowheads="1"/>
          </p:cNvSpPr>
          <p:nvPr>
            <p:ph type="body" idx="4294967295"/>
          </p:nvPr>
        </p:nvSpPr>
        <p:spPr>
          <a:xfrm>
            <a:off x="685800" y="1838325"/>
            <a:ext cx="10396538" cy="3309938"/>
          </a:xfrm>
        </p:spPr>
        <p:txBody>
          <a:bodyPr/>
          <a:lstStyle/>
          <a:p>
            <a:pPr fontAlgn="auto">
              <a:lnSpc>
                <a:spcPct val="90000"/>
              </a:lnSpc>
              <a:spcAft>
                <a:spcPts val="0"/>
              </a:spcAft>
              <a:defRPr/>
            </a:pPr>
            <a:r>
              <a:rPr lang="en-US" altLang="en-US" sz="2400" dirty="0"/>
              <a:t>Rather than waiting for complaints or obvious acts of discrimination, a leader will maintain an ongoing awareness of the school climate so that problems can be identified and remedied proactively using specific data points and intervening with developmental counseling lessons and group and individual counseling strategies.</a:t>
            </a:r>
          </a:p>
          <a:p>
            <a:pPr fontAlgn="auto">
              <a:lnSpc>
                <a:spcPct val="90000"/>
              </a:lnSpc>
              <a:spcAft>
                <a:spcPts val="0"/>
              </a:spcAft>
              <a:defRPr/>
            </a:pPr>
            <a:r>
              <a:rPr lang="en-US" altLang="en-US" sz="2400" dirty="0"/>
              <a:t>To be a successful leader, school counselors must also build strong alliances and work cooperatively with important stakeholders.</a:t>
            </a:r>
          </a:p>
        </p:txBody>
      </p:sp>
      <p:sp>
        <p:nvSpPr>
          <p:cNvPr id="2" name="Footer Placeholder 1">
            <a:extLst>
              <a:ext uri="{FF2B5EF4-FFF2-40B4-BE49-F238E27FC236}">
                <a16:creationId xmlns:a16="http://schemas.microsoft.com/office/drawing/2014/main" id="{4AF86DA6-A63C-456B-9C1B-5622677A622D}"/>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500D460A-EAFC-4E4A-A0F6-173AAF2F3EFD}"/>
              </a:ext>
            </a:extLst>
          </p:cNvPr>
          <p:cNvSpPr>
            <a:spLocks noGrp="1"/>
          </p:cNvSpPr>
          <p:nvPr>
            <p:ph type="sldNum" sz="quarter" idx="12"/>
          </p:nvPr>
        </p:nvSpPr>
        <p:spPr/>
        <p:txBody>
          <a:bodyPr/>
          <a:lstStyle/>
          <a:p>
            <a:pPr>
              <a:defRPr/>
            </a:pPr>
            <a:fld id="{5BDE0DC7-F9CF-43B3-B6B6-1C93A66534A7}"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B420DE9B-D917-4CB1-A084-15195D921124}"/>
              </a:ext>
            </a:extLst>
          </p:cNvPr>
          <p:cNvSpPr>
            <a:spLocks noGrp="1" noChangeArrowheads="1"/>
          </p:cNvSpPr>
          <p:nvPr>
            <p:ph type="title" idx="4294967295"/>
          </p:nvPr>
        </p:nvSpPr>
        <p:spPr>
          <a:xfrm>
            <a:off x="685800" y="334963"/>
            <a:ext cx="10396538" cy="1503362"/>
          </a:xfrm>
        </p:spPr>
        <p:txBody>
          <a:bodyPr>
            <a:normAutofit fontScale="90000"/>
          </a:bodyPr>
          <a:lstStyle/>
          <a:p>
            <a:pPr fontAlgn="auto">
              <a:spcAft>
                <a:spcPts val="0"/>
              </a:spcAft>
              <a:defRPr/>
            </a:pPr>
            <a:r>
              <a:rPr lang="en-US" altLang="en-US" dirty="0"/>
              <a:t>Professional School Counselors as Leaders</a:t>
            </a:r>
          </a:p>
        </p:txBody>
      </p:sp>
      <p:sp>
        <p:nvSpPr>
          <p:cNvPr id="283651" name="Rectangle 3">
            <a:extLst>
              <a:ext uri="{FF2B5EF4-FFF2-40B4-BE49-F238E27FC236}">
                <a16:creationId xmlns:a16="http://schemas.microsoft.com/office/drawing/2014/main" id="{D941BC43-3BC4-44FE-AE18-FA8075C2C8AD}"/>
              </a:ext>
            </a:extLst>
          </p:cNvPr>
          <p:cNvSpPr>
            <a:spLocks noGrp="1" noChangeArrowheads="1"/>
          </p:cNvSpPr>
          <p:nvPr>
            <p:ph type="body" idx="4294967295"/>
          </p:nvPr>
        </p:nvSpPr>
        <p:spPr>
          <a:xfrm>
            <a:off x="685800" y="1712913"/>
            <a:ext cx="10396538" cy="3811587"/>
          </a:xfrm>
        </p:spPr>
        <p:txBody>
          <a:bodyPr/>
          <a:lstStyle/>
          <a:p>
            <a:pPr fontAlgn="auto">
              <a:lnSpc>
                <a:spcPct val="90000"/>
              </a:lnSpc>
              <a:spcAft>
                <a:spcPts val="0"/>
              </a:spcAft>
              <a:defRPr/>
            </a:pPr>
            <a:r>
              <a:rPr lang="en-US" altLang="en-US" sz="2800" dirty="0"/>
              <a:t>Leadership strategies for new school counselors:</a:t>
            </a:r>
          </a:p>
          <a:p>
            <a:pPr fontAlgn="auto">
              <a:lnSpc>
                <a:spcPct val="90000"/>
              </a:lnSpc>
              <a:spcAft>
                <a:spcPts val="0"/>
              </a:spcAft>
              <a:defRPr/>
            </a:pPr>
            <a:endParaRPr lang="en-US" altLang="en-US" sz="2800" dirty="0"/>
          </a:p>
          <a:p>
            <a:pPr lvl="1" fontAlgn="auto">
              <a:lnSpc>
                <a:spcPct val="90000"/>
              </a:lnSpc>
              <a:spcAft>
                <a:spcPts val="0"/>
              </a:spcAft>
              <a:defRPr/>
            </a:pPr>
            <a:r>
              <a:rPr lang="en-US" altLang="en-US" sz="2400" dirty="0"/>
              <a:t>Set reasonable and realistic leadership goals</a:t>
            </a:r>
          </a:p>
          <a:p>
            <a:pPr lvl="1" fontAlgn="auto">
              <a:lnSpc>
                <a:spcPct val="90000"/>
              </a:lnSpc>
              <a:spcAft>
                <a:spcPts val="0"/>
              </a:spcAft>
              <a:defRPr/>
            </a:pPr>
            <a:r>
              <a:rPr lang="en-US" altLang="en-US" sz="2400" dirty="0"/>
              <a:t>Approach tasks with determination</a:t>
            </a:r>
          </a:p>
          <a:p>
            <a:pPr lvl="1" fontAlgn="auto">
              <a:lnSpc>
                <a:spcPct val="90000"/>
              </a:lnSpc>
              <a:spcAft>
                <a:spcPts val="0"/>
              </a:spcAft>
              <a:defRPr/>
            </a:pPr>
            <a:r>
              <a:rPr lang="en-US" altLang="en-US" sz="2400" dirty="0"/>
              <a:t>Resolve to work through resistance</a:t>
            </a:r>
          </a:p>
          <a:p>
            <a:pPr lvl="1" fontAlgn="auto">
              <a:lnSpc>
                <a:spcPct val="90000"/>
              </a:lnSpc>
              <a:spcAft>
                <a:spcPts val="0"/>
              </a:spcAft>
              <a:defRPr/>
            </a:pPr>
            <a:r>
              <a:rPr lang="en-US" altLang="en-US" sz="2400" dirty="0"/>
              <a:t>Build a strong support system and seek supervision and support from supervisors and colleagues</a:t>
            </a:r>
          </a:p>
          <a:p>
            <a:pPr lvl="1" fontAlgn="auto">
              <a:lnSpc>
                <a:spcPct val="90000"/>
              </a:lnSpc>
              <a:spcAft>
                <a:spcPts val="0"/>
              </a:spcAft>
              <a:defRPr/>
            </a:pPr>
            <a:r>
              <a:rPr lang="en-US" altLang="en-US" sz="2400" dirty="0"/>
              <a:t>Be clear about your role as a school counselor</a:t>
            </a:r>
          </a:p>
        </p:txBody>
      </p:sp>
      <p:sp>
        <p:nvSpPr>
          <p:cNvPr id="2" name="Footer Placeholder 1">
            <a:extLst>
              <a:ext uri="{FF2B5EF4-FFF2-40B4-BE49-F238E27FC236}">
                <a16:creationId xmlns:a16="http://schemas.microsoft.com/office/drawing/2014/main" id="{1B0CC3D8-FCDF-465F-9C72-8F5329CE8D5F}"/>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35445BF6-0921-4E8C-817A-4537C2F63F46}"/>
              </a:ext>
            </a:extLst>
          </p:cNvPr>
          <p:cNvSpPr>
            <a:spLocks noGrp="1"/>
          </p:cNvSpPr>
          <p:nvPr>
            <p:ph type="sldNum" sz="quarter" idx="12"/>
          </p:nvPr>
        </p:nvSpPr>
        <p:spPr/>
        <p:txBody>
          <a:bodyPr/>
          <a:lstStyle/>
          <a:p>
            <a:pPr>
              <a:defRPr/>
            </a:pPr>
            <a:fld id="{5BDE0DC7-F9CF-43B3-B6B6-1C93A66534A7}"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a:extLst>
              <a:ext uri="{FF2B5EF4-FFF2-40B4-BE49-F238E27FC236}">
                <a16:creationId xmlns:a16="http://schemas.microsoft.com/office/drawing/2014/main" id="{AB24A8FD-AC0B-4CE2-BE84-EF558194DDAE}"/>
              </a:ext>
            </a:extLst>
          </p:cNvPr>
          <p:cNvSpPr>
            <a:spLocks noGrp="1"/>
          </p:cNvSpPr>
          <p:nvPr>
            <p:ph type="title" idx="4294967295"/>
          </p:nvPr>
        </p:nvSpPr>
        <p:spPr>
          <a:xfrm>
            <a:off x="685800" y="325438"/>
            <a:ext cx="10396538" cy="1284287"/>
          </a:xfrm>
        </p:spPr>
        <p:txBody>
          <a:bodyPr>
            <a:normAutofit fontScale="90000"/>
          </a:bodyPr>
          <a:lstStyle/>
          <a:p>
            <a:pPr fontAlgn="auto">
              <a:spcAft>
                <a:spcPts val="0"/>
              </a:spcAft>
              <a:defRPr/>
            </a:pPr>
            <a:r>
              <a:rPr lang="en-US" altLang="en-US" dirty="0"/>
              <a:t>Professional School Counselors as Leaders</a:t>
            </a:r>
          </a:p>
        </p:txBody>
      </p:sp>
      <p:sp>
        <p:nvSpPr>
          <p:cNvPr id="284675" name="Content Placeholder 2">
            <a:extLst>
              <a:ext uri="{FF2B5EF4-FFF2-40B4-BE49-F238E27FC236}">
                <a16:creationId xmlns:a16="http://schemas.microsoft.com/office/drawing/2014/main" id="{4EEE7329-8947-43FB-900B-F014E9FA7380}"/>
              </a:ext>
            </a:extLst>
          </p:cNvPr>
          <p:cNvSpPr>
            <a:spLocks noGrp="1"/>
          </p:cNvSpPr>
          <p:nvPr>
            <p:ph idx="4294967295"/>
          </p:nvPr>
        </p:nvSpPr>
        <p:spPr>
          <a:xfrm>
            <a:off x="685800" y="1516063"/>
            <a:ext cx="10396538" cy="4098925"/>
          </a:xfrm>
        </p:spPr>
        <p:txBody>
          <a:bodyPr/>
          <a:lstStyle/>
          <a:p>
            <a:pPr fontAlgn="auto">
              <a:spcAft>
                <a:spcPts val="0"/>
              </a:spcAft>
              <a:defRPr/>
            </a:pPr>
            <a:r>
              <a:rPr lang="en-US" altLang="en-US" dirty="0"/>
              <a:t>Janson (2009) suggests four types of school counselor leadership</a:t>
            </a:r>
          </a:p>
          <a:p>
            <a:pPr lvl="1" fontAlgn="auto">
              <a:spcAft>
                <a:spcPts val="0"/>
              </a:spcAft>
              <a:defRPr/>
            </a:pPr>
            <a:r>
              <a:rPr lang="en-US" altLang="en-US" dirty="0"/>
              <a:t>Self-Focused and Reflective Exemplar</a:t>
            </a:r>
          </a:p>
          <a:p>
            <a:pPr lvl="2" fontAlgn="auto">
              <a:spcAft>
                <a:spcPts val="0"/>
              </a:spcAft>
              <a:defRPr/>
            </a:pPr>
            <a:r>
              <a:rPr lang="en-US" altLang="en-US" dirty="0"/>
              <a:t>Driven by inner beliefs about leadership</a:t>
            </a:r>
          </a:p>
          <a:p>
            <a:pPr lvl="1" fontAlgn="auto">
              <a:spcAft>
                <a:spcPts val="0"/>
              </a:spcAft>
              <a:defRPr/>
            </a:pPr>
            <a:r>
              <a:rPr lang="en-US" altLang="en-US" dirty="0"/>
              <a:t>Ancillary School Counseling Program Manager</a:t>
            </a:r>
          </a:p>
          <a:p>
            <a:pPr lvl="2" fontAlgn="auto">
              <a:spcAft>
                <a:spcPts val="0"/>
              </a:spcAft>
              <a:defRPr/>
            </a:pPr>
            <a:r>
              <a:rPr lang="en-US" altLang="en-US" dirty="0"/>
              <a:t>Focused on administration and interaction with stakeholder</a:t>
            </a:r>
          </a:p>
          <a:p>
            <a:pPr lvl="1" fontAlgn="auto">
              <a:spcAft>
                <a:spcPts val="0"/>
              </a:spcAft>
              <a:defRPr/>
            </a:pPr>
            <a:r>
              <a:rPr lang="en-US" altLang="en-US" dirty="0"/>
              <a:t>Engaging Systems Change Agent</a:t>
            </a:r>
          </a:p>
          <a:p>
            <a:pPr lvl="2" fontAlgn="auto">
              <a:spcAft>
                <a:spcPts val="0"/>
              </a:spcAft>
              <a:defRPr/>
            </a:pPr>
            <a:r>
              <a:rPr lang="en-US" altLang="en-US" dirty="0"/>
              <a:t>Value assertive leadership, advocate for social justice</a:t>
            </a:r>
          </a:p>
          <a:p>
            <a:pPr lvl="1" fontAlgn="auto">
              <a:spcAft>
                <a:spcPts val="0"/>
              </a:spcAft>
              <a:defRPr/>
            </a:pPr>
            <a:r>
              <a:rPr lang="en-US" altLang="en-US" dirty="0"/>
              <a:t>Empathic Resource Broker</a:t>
            </a:r>
          </a:p>
          <a:p>
            <a:pPr lvl="2" fontAlgn="auto">
              <a:spcAft>
                <a:spcPts val="0"/>
              </a:spcAft>
              <a:defRPr/>
            </a:pPr>
            <a:r>
              <a:rPr lang="en-US" altLang="en-US" dirty="0"/>
              <a:t>Provide resources, caring demeanor</a:t>
            </a:r>
          </a:p>
        </p:txBody>
      </p:sp>
      <p:sp>
        <p:nvSpPr>
          <p:cNvPr id="2" name="Footer Placeholder 1">
            <a:extLst>
              <a:ext uri="{FF2B5EF4-FFF2-40B4-BE49-F238E27FC236}">
                <a16:creationId xmlns:a16="http://schemas.microsoft.com/office/drawing/2014/main" id="{A985DD42-F8A0-475D-903E-165CC3373970}"/>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CFB19F67-8203-46EB-A3F7-CAE84785B57D}"/>
              </a:ext>
            </a:extLst>
          </p:cNvPr>
          <p:cNvSpPr>
            <a:spLocks noGrp="1"/>
          </p:cNvSpPr>
          <p:nvPr>
            <p:ph type="sldNum" sz="quarter" idx="12"/>
          </p:nvPr>
        </p:nvSpPr>
        <p:spPr/>
        <p:txBody>
          <a:bodyPr/>
          <a:lstStyle/>
          <a:p>
            <a:pPr>
              <a:defRPr/>
            </a:pPr>
            <a:fld id="{5BDE0DC7-F9CF-43B3-B6B6-1C93A66534A7}"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a:extLst>
              <a:ext uri="{FF2B5EF4-FFF2-40B4-BE49-F238E27FC236}">
                <a16:creationId xmlns:a16="http://schemas.microsoft.com/office/drawing/2014/main" id="{B20FF8DB-1CD9-450C-9155-AC227AA45537}"/>
              </a:ext>
            </a:extLst>
          </p:cNvPr>
          <p:cNvSpPr>
            <a:spLocks noGrp="1"/>
          </p:cNvSpPr>
          <p:nvPr>
            <p:ph type="title" idx="4294967295"/>
          </p:nvPr>
        </p:nvSpPr>
        <p:spPr>
          <a:xfrm>
            <a:off x="685800" y="463550"/>
            <a:ext cx="10396538" cy="1374775"/>
          </a:xfrm>
        </p:spPr>
        <p:txBody>
          <a:bodyPr>
            <a:normAutofit fontScale="90000"/>
          </a:bodyPr>
          <a:lstStyle/>
          <a:p>
            <a:pPr fontAlgn="auto">
              <a:spcAft>
                <a:spcPts val="0"/>
              </a:spcAft>
              <a:defRPr/>
            </a:pPr>
            <a:r>
              <a:rPr lang="en-US" altLang="en-US" dirty="0"/>
              <a:t>Professional School Counselors as Leaders</a:t>
            </a:r>
          </a:p>
        </p:txBody>
      </p:sp>
      <p:sp>
        <p:nvSpPr>
          <p:cNvPr id="285699" name="Content Placeholder 2">
            <a:extLst>
              <a:ext uri="{FF2B5EF4-FFF2-40B4-BE49-F238E27FC236}">
                <a16:creationId xmlns:a16="http://schemas.microsoft.com/office/drawing/2014/main" id="{F4853F4A-9199-488B-9381-3FD2C93297DA}"/>
              </a:ext>
            </a:extLst>
          </p:cNvPr>
          <p:cNvSpPr>
            <a:spLocks noGrp="1"/>
          </p:cNvSpPr>
          <p:nvPr>
            <p:ph idx="4294967295"/>
          </p:nvPr>
        </p:nvSpPr>
        <p:spPr>
          <a:xfrm>
            <a:off x="685800" y="1838325"/>
            <a:ext cx="10396538" cy="3536950"/>
          </a:xfrm>
        </p:spPr>
        <p:txBody>
          <a:bodyPr/>
          <a:lstStyle/>
          <a:p>
            <a:pPr fontAlgn="auto">
              <a:spcAft>
                <a:spcPts val="0"/>
              </a:spcAft>
              <a:defRPr/>
            </a:pPr>
            <a:r>
              <a:rPr lang="en-US" altLang="en-US" sz="2800" dirty="0"/>
              <a:t>Mason &amp; McMahon (2009) identified age, experience, and size of school to be among key components of School Counselor Leadership.</a:t>
            </a:r>
          </a:p>
          <a:p>
            <a:pPr fontAlgn="auto">
              <a:spcAft>
                <a:spcPts val="0"/>
              </a:spcAft>
              <a:defRPr/>
            </a:pPr>
            <a:endParaRPr lang="en-US" altLang="en-US" sz="2800" dirty="0"/>
          </a:p>
          <a:p>
            <a:pPr fontAlgn="auto">
              <a:spcAft>
                <a:spcPts val="0"/>
              </a:spcAft>
              <a:defRPr/>
            </a:pPr>
            <a:r>
              <a:rPr lang="en-US" altLang="en-US" sz="2800" dirty="0"/>
              <a:t>Ultimately, counselors must self-reflect and evaluate their  skills to be able to lead and  advocate.</a:t>
            </a:r>
          </a:p>
        </p:txBody>
      </p:sp>
      <p:sp>
        <p:nvSpPr>
          <p:cNvPr id="2" name="Footer Placeholder 1">
            <a:extLst>
              <a:ext uri="{FF2B5EF4-FFF2-40B4-BE49-F238E27FC236}">
                <a16:creationId xmlns:a16="http://schemas.microsoft.com/office/drawing/2014/main" id="{CD058E88-896F-447D-8DA2-383C81DB6102}"/>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E0D80D1D-BE9D-4ED7-948C-9BA28EDE94EF}"/>
              </a:ext>
            </a:extLst>
          </p:cNvPr>
          <p:cNvSpPr>
            <a:spLocks noGrp="1"/>
          </p:cNvSpPr>
          <p:nvPr>
            <p:ph type="sldNum" sz="quarter" idx="12"/>
          </p:nvPr>
        </p:nvSpPr>
        <p:spPr/>
        <p:txBody>
          <a:bodyPr/>
          <a:lstStyle/>
          <a:p>
            <a:pPr>
              <a:defRPr/>
            </a:pPr>
            <a:fld id="{5BDE0DC7-F9CF-43B3-B6B6-1C93A66534A7}"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a:extLst>
              <a:ext uri="{FF2B5EF4-FFF2-40B4-BE49-F238E27FC236}">
                <a16:creationId xmlns:a16="http://schemas.microsoft.com/office/drawing/2014/main" id="{201CDD4D-70A6-4B01-AC41-7B95FA81153F}"/>
              </a:ext>
            </a:extLst>
          </p:cNvPr>
          <p:cNvSpPr>
            <a:spLocks noGrp="1"/>
          </p:cNvSpPr>
          <p:nvPr>
            <p:ph type="title" idx="4294967295"/>
          </p:nvPr>
        </p:nvSpPr>
        <p:spPr>
          <a:xfrm>
            <a:off x="685800" y="234950"/>
            <a:ext cx="10396538" cy="1152525"/>
          </a:xfrm>
        </p:spPr>
        <p:txBody>
          <a:bodyPr/>
          <a:lstStyle/>
          <a:p>
            <a:pPr fontAlgn="auto">
              <a:spcAft>
                <a:spcPts val="0"/>
              </a:spcAft>
              <a:defRPr/>
            </a:pPr>
            <a:r>
              <a:rPr lang="en-US" altLang="en-US" dirty="0"/>
              <a:t>Leadership at Different Levels</a:t>
            </a:r>
          </a:p>
        </p:txBody>
      </p:sp>
      <p:sp>
        <p:nvSpPr>
          <p:cNvPr id="286723" name="Content Placeholder 2">
            <a:extLst>
              <a:ext uri="{FF2B5EF4-FFF2-40B4-BE49-F238E27FC236}">
                <a16:creationId xmlns:a16="http://schemas.microsoft.com/office/drawing/2014/main" id="{849BFD93-3A40-4AFE-8B1A-701EF6EFBE84}"/>
              </a:ext>
            </a:extLst>
          </p:cNvPr>
          <p:cNvSpPr>
            <a:spLocks noGrp="1"/>
          </p:cNvSpPr>
          <p:nvPr>
            <p:ph idx="4294967295"/>
          </p:nvPr>
        </p:nvSpPr>
        <p:spPr>
          <a:xfrm>
            <a:off x="685800" y="1522413"/>
            <a:ext cx="10396538" cy="3311525"/>
          </a:xfrm>
        </p:spPr>
        <p:txBody>
          <a:bodyPr/>
          <a:lstStyle/>
          <a:p>
            <a:pPr fontAlgn="auto">
              <a:spcAft>
                <a:spcPts val="0"/>
              </a:spcAft>
              <a:defRPr/>
            </a:pPr>
            <a:r>
              <a:rPr lang="en-US" altLang="en-US" dirty="0"/>
              <a:t>Local Level</a:t>
            </a:r>
          </a:p>
          <a:p>
            <a:pPr lvl="1" fontAlgn="auto">
              <a:spcAft>
                <a:spcPts val="0"/>
              </a:spcAft>
              <a:defRPr/>
            </a:pPr>
            <a:r>
              <a:rPr lang="en-US" altLang="en-US" dirty="0"/>
              <a:t>Use data to demonstrate the importance of comprehensive school counseling programs</a:t>
            </a:r>
          </a:p>
          <a:p>
            <a:pPr fontAlgn="auto">
              <a:spcAft>
                <a:spcPts val="0"/>
              </a:spcAft>
              <a:defRPr/>
            </a:pPr>
            <a:r>
              <a:rPr lang="en-US" altLang="en-US" dirty="0"/>
              <a:t>State or Regional Level</a:t>
            </a:r>
          </a:p>
          <a:p>
            <a:pPr lvl="1" fontAlgn="auto">
              <a:spcAft>
                <a:spcPts val="0"/>
              </a:spcAft>
              <a:defRPr/>
            </a:pPr>
            <a:r>
              <a:rPr lang="en-US" altLang="en-US" dirty="0"/>
              <a:t>Get involved in professional organizations and support their initiatives and share resources</a:t>
            </a:r>
          </a:p>
          <a:p>
            <a:pPr fontAlgn="auto">
              <a:spcAft>
                <a:spcPts val="0"/>
              </a:spcAft>
              <a:defRPr/>
            </a:pPr>
            <a:r>
              <a:rPr lang="en-US" altLang="en-US" dirty="0"/>
              <a:t>National Level</a:t>
            </a:r>
          </a:p>
          <a:p>
            <a:pPr lvl="1" fontAlgn="auto">
              <a:spcAft>
                <a:spcPts val="0"/>
              </a:spcAft>
              <a:defRPr/>
            </a:pPr>
            <a:r>
              <a:rPr lang="en-US" altLang="en-US" dirty="0"/>
              <a:t>Work with professional organizations to influence national policy </a:t>
            </a:r>
          </a:p>
        </p:txBody>
      </p:sp>
      <p:sp>
        <p:nvSpPr>
          <p:cNvPr id="2" name="Footer Placeholder 1">
            <a:extLst>
              <a:ext uri="{FF2B5EF4-FFF2-40B4-BE49-F238E27FC236}">
                <a16:creationId xmlns:a16="http://schemas.microsoft.com/office/drawing/2014/main" id="{936DA395-74A1-4547-BEFF-6F009F84294D}"/>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DDFBB7A6-9CFC-43D2-9C1D-746E9D774EA6}"/>
              </a:ext>
            </a:extLst>
          </p:cNvPr>
          <p:cNvSpPr>
            <a:spLocks noGrp="1"/>
          </p:cNvSpPr>
          <p:nvPr>
            <p:ph type="sldNum" sz="quarter" idx="12"/>
          </p:nvPr>
        </p:nvSpPr>
        <p:spPr/>
        <p:txBody>
          <a:bodyPr/>
          <a:lstStyle/>
          <a:p>
            <a:pPr>
              <a:defRPr/>
            </a:pPr>
            <a:fld id="{5BDE0DC7-F9CF-43B3-B6B6-1C93A66534A7}"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A785F18C-5C17-404B-8D8D-D3C72AE1B892}"/>
              </a:ext>
            </a:extLst>
          </p:cNvPr>
          <p:cNvSpPr>
            <a:spLocks noGrp="1" noChangeArrowheads="1"/>
          </p:cNvSpPr>
          <p:nvPr>
            <p:ph type="title" idx="4294967295"/>
          </p:nvPr>
        </p:nvSpPr>
        <p:spPr>
          <a:xfrm>
            <a:off x="647700" y="388938"/>
            <a:ext cx="10396538" cy="1152525"/>
          </a:xfrm>
        </p:spPr>
        <p:txBody>
          <a:bodyPr>
            <a:normAutofit fontScale="90000"/>
          </a:bodyPr>
          <a:lstStyle/>
          <a:p>
            <a:pPr fontAlgn="auto">
              <a:spcAft>
                <a:spcPts val="0"/>
              </a:spcAft>
              <a:defRPr/>
            </a:pPr>
            <a:r>
              <a:rPr lang="en-US" altLang="en-US" dirty="0"/>
              <a:t>What are Advocacy and Achievement Advocacy? </a:t>
            </a:r>
          </a:p>
        </p:txBody>
      </p:sp>
      <p:sp>
        <p:nvSpPr>
          <p:cNvPr id="287747" name="Rectangle 3">
            <a:extLst>
              <a:ext uri="{FF2B5EF4-FFF2-40B4-BE49-F238E27FC236}">
                <a16:creationId xmlns:a16="http://schemas.microsoft.com/office/drawing/2014/main" id="{BAB7468F-C12D-4EE6-AC3B-520A60F060C2}"/>
              </a:ext>
            </a:extLst>
          </p:cNvPr>
          <p:cNvSpPr>
            <a:spLocks noGrp="1" noChangeArrowheads="1"/>
          </p:cNvSpPr>
          <p:nvPr>
            <p:ph type="body" idx="4294967295"/>
          </p:nvPr>
        </p:nvSpPr>
        <p:spPr>
          <a:xfrm>
            <a:off x="647700" y="1541463"/>
            <a:ext cx="10055225" cy="4035425"/>
          </a:xfrm>
        </p:spPr>
        <p:txBody>
          <a:bodyPr/>
          <a:lstStyle/>
          <a:p>
            <a:pPr fontAlgn="auto">
              <a:lnSpc>
                <a:spcPct val="90000"/>
              </a:lnSpc>
              <a:spcAft>
                <a:spcPts val="0"/>
              </a:spcAft>
              <a:defRPr/>
            </a:pPr>
            <a:r>
              <a:rPr lang="en-US" altLang="en-US" sz="2800" dirty="0"/>
              <a:t>Advocacy is:</a:t>
            </a:r>
          </a:p>
          <a:p>
            <a:pPr lvl="1" fontAlgn="auto">
              <a:lnSpc>
                <a:spcPct val="90000"/>
              </a:lnSpc>
              <a:spcAft>
                <a:spcPts val="0"/>
              </a:spcAft>
              <a:defRPr/>
            </a:pPr>
            <a:r>
              <a:rPr lang="en-US" altLang="en-US" sz="2400" dirty="0"/>
              <a:t>The intentional effort to change existing or proposed policies, practices, and learning environments on behalf of all students and families.</a:t>
            </a:r>
          </a:p>
          <a:p>
            <a:pPr lvl="1" fontAlgn="auto">
              <a:lnSpc>
                <a:spcPct val="90000"/>
              </a:lnSpc>
              <a:spcAft>
                <a:spcPts val="0"/>
              </a:spcAft>
              <a:defRPr/>
            </a:pPr>
            <a:endParaRPr lang="en-US" altLang="en-US" sz="2400" dirty="0"/>
          </a:p>
          <a:p>
            <a:pPr fontAlgn="auto">
              <a:lnSpc>
                <a:spcPct val="90000"/>
              </a:lnSpc>
              <a:spcAft>
                <a:spcPts val="0"/>
              </a:spcAft>
              <a:defRPr/>
            </a:pPr>
            <a:r>
              <a:rPr lang="en-US" altLang="en-US" sz="2800" dirty="0"/>
              <a:t>Achievement advocacy is:</a:t>
            </a:r>
          </a:p>
          <a:p>
            <a:pPr lvl="1" fontAlgn="auto">
              <a:lnSpc>
                <a:spcPct val="90000"/>
              </a:lnSpc>
              <a:spcAft>
                <a:spcPts val="0"/>
              </a:spcAft>
              <a:defRPr/>
            </a:pPr>
            <a:r>
              <a:rPr lang="en-US" altLang="en-US" sz="2400" dirty="0"/>
              <a:t>Ensuring that high levels of academic, career, college, and personal-social skills are delivered to every K-12 student in a school counseling program with specific results.</a:t>
            </a:r>
          </a:p>
          <a:p>
            <a:pPr lvl="1" fontAlgn="auto">
              <a:lnSpc>
                <a:spcPct val="90000"/>
              </a:lnSpc>
              <a:spcAft>
                <a:spcPts val="0"/>
              </a:spcAft>
              <a:buFont typeface="Verdana" panose="020B0604030504040204" pitchFamily="34" charset="0"/>
              <a:buNone/>
              <a:defRPr/>
            </a:pPr>
            <a:endParaRPr lang="en-US" altLang="en-US" dirty="0"/>
          </a:p>
        </p:txBody>
      </p:sp>
      <p:sp>
        <p:nvSpPr>
          <p:cNvPr id="2" name="Footer Placeholder 1">
            <a:extLst>
              <a:ext uri="{FF2B5EF4-FFF2-40B4-BE49-F238E27FC236}">
                <a16:creationId xmlns:a16="http://schemas.microsoft.com/office/drawing/2014/main" id="{0D0C12E5-9715-4B27-A975-DF8BD3AE46AE}"/>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03485D56-9621-48C7-8A44-511F8729638D}"/>
              </a:ext>
            </a:extLst>
          </p:cNvPr>
          <p:cNvSpPr>
            <a:spLocks noGrp="1"/>
          </p:cNvSpPr>
          <p:nvPr>
            <p:ph type="sldNum" sz="quarter" idx="12"/>
          </p:nvPr>
        </p:nvSpPr>
        <p:spPr/>
        <p:txBody>
          <a:bodyPr/>
          <a:lstStyle/>
          <a:p>
            <a:pPr>
              <a:defRPr/>
            </a:pPr>
            <a:fld id="{5BDE0DC7-F9CF-43B3-B6B6-1C93A66534A7}"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5952FE7C-A45C-4CBF-97B3-645CDAE88FAE}"/>
              </a:ext>
            </a:extLst>
          </p:cNvPr>
          <p:cNvSpPr>
            <a:spLocks noGrp="1" noChangeArrowheads="1"/>
          </p:cNvSpPr>
          <p:nvPr>
            <p:ph type="title" idx="4294967295"/>
          </p:nvPr>
        </p:nvSpPr>
        <p:spPr/>
        <p:txBody>
          <a:bodyPr/>
          <a:lstStyle/>
          <a:p>
            <a:pPr fontAlgn="auto">
              <a:spcAft>
                <a:spcPts val="0"/>
              </a:spcAft>
              <a:defRPr/>
            </a:pPr>
            <a:r>
              <a:rPr lang="en-US" altLang="en-US"/>
              <a:t>History of Advocacy</a:t>
            </a:r>
          </a:p>
        </p:txBody>
      </p:sp>
      <p:sp>
        <p:nvSpPr>
          <p:cNvPr id="288771" name="Rectangle 3">
            <a:extLst>
              <a:ext uri="{FF2B5EF4-FFF2-40B4-BE49-F238E27FC236}">
                <a16:creationId xmlns:a16="http://schemas.microsoft.com/office/drawing/2014/main" id="{6558C1A1-45C6-4B3F-A62C-C9D1B4F4A7C1}"/>
              </a:ext>
            </a:extLst>
          </p:cNvPr>
          <p:cNvSpPr>
            <a:spLocks noGrp="1" noChangeArrowheads="1"/>
          </p:cNvSpPr>
          <p:nvPr>
            <p:ph type="body" idx="4294967295"/>
          </p:nvPr>
        </p:nvSpPr>
        <p:spPr>
          <a:xfrm>
            <a:off x="685800" y="1682750"/>
            <a:ext cx="10647363" cy="3919538"/>
          </a:xfrm>
        </p:spPr>
        <p:txBody>
          <a:bodyPr>
            <a:noAutofit/>
          </a:bodyPr>
          <a:lstStyle/>
          <a:p>
            <a:pPr fontAlgn="auto">
              <a:lnSpc>
                <a:spcPct val="90000"/>
              </a:lnSpc>
              <a:spcAft>
                <a:spcPts val="0"/>
              </a:spcAft>
              <a:defRPr/>
            </a:pPr>
            <a:r>
              <a:rPr lang="en-US" altLang="en-US" sz="2800" dirty="0"/>
              <a:t>In the early 1970s, </a:t>
            </a:r>
            <a:r>
              <a:rPr lang="en-US" altLang="en-US" sz="2800" dirty="0" err="1"/>
              <a:t>Dworkin</a:t>
            </a:r>
            <a:r>
              <a:rPr lang="en-US" altLang="en-US" sz="2800" dirty="0"/>
              <a:t> and </a:t>
            </a:r>
            <a:r>
              <a:rPr lang="en-US" altLang="en-US" sz="2800" dirty="0" err="1"/>
              <a:t>Dworkin</a:t>
            </a:r>
            <a:r>
              <a:rPr lang="en-US" altLang="en-US" sz="2800" dirty="0"/>
              <a:t> (1971)  issued a call to action for counselors to become leaders in social change rather than sideline cheerleaders.</a:t>
            </a:r>
          </a:p>
          <a:p>
            <a:pPr fontAlgn="auto">
              <a:lnSpc>
                <a:spcPct val="90000"/>
              </a:lnSpc>
              <a:spcAft>
                <a:spcPts val="0"/>
              </a:spcAft>
              <a:defRPr/>
            </a:pPr>
            <a:r>
              <a:rPr lang="en-US" altLang="en-US" sz="2800" dirty="0"/>
              <a:t>Scholars have indicated that professional school counselors should take a more active role in advocating for all students.</a:t>
            </a:r>
          </a:p>
          <a:p>
            <a:pPr fontAlgn="auto">
              <a:lnSpc>
                <a:spcPct val="90000"/>
              </a:lnSpc>
              <a:spcAft>
                <a:spcPts val="0"/>
              </a:spcAft>
              <a:defRPr/>
            </a:pPr>
            <a:r>
              <a:rPr lang="en-US" altLang="en-US" sz="2800" dirty="0"/>
              <a:t>Too often, however, professional school counselors become overwhelmed with administrative concerns and therefore only have time to support and maintain an inequitable system.</a:t>
            </a:r>
          </a:p>
        </p:txBody>
      </p:sp>
      <p:sp>
        <p:nvSpPr>
          <p:cNvPr id="2" name="Footer Placeholder 1">
            <a:extLst>
              <a:ext uri="{FF2B5EF4-FFF2-40B4-BE49-F238E27FC236}">
                <a16:creationId xmlns:a16="http://schemas.microsoft.com/office/drawing/2014/main" id="{CD64FCD5-B2A8-4565-AA2D-A7F43B2C8C15}"/>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E4A68E64-2DDF-4991-B467-0D638DE8C3C5}"/>
              </a:ext>
            </a:extLst>
          </p:cNvPr>
          <p:cNvSpPr>
            <a:spLocks noGrp="1"/>
          </p:cNvSpPr>
          <p:nvPr>
            <p:ph type="sldNum" sz="quarter" idx="12"/>
          </p:nvPr>
        </p:nvSpPr>
        <p:spPr/>
        <p:txBody>
          <a:bodyPr/>
          <a:lstStyle/>
          <a:p>
            <a:pPr>
              <a:defRPr/>
            </a:pPr>
            <a:fld id="{5BDE0DC7-F9CF-43B3-B6B6-1C93A66534A7}"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E580E081-15A4-46C3-BB97-6CD84E311EB6}"/>
              </a:ext>
            </a:extLst>
          </p:cNvPr>
          <p:cNvSpPr>
            <a:spLocks noGrp="1" noChangeArrowheads="1"/>
          </p:cNvSpPr>
          <p:nvPr>
            <p:ph type="title" idx="4294967295"/>
          </p:nvPr>
        </p:nvSpPr>
        <p:spPr>
          <a:xfrm>
            <a:off x="2209800" y="762000"/>
            <a:ext cx="7772400" cy="1143000"/>
          </a:xfrm>
        </p:spPr>
        <p:txBody>
          <a:bodyPr/>
          <a:lstStyle/>
          <a:p>
            <a:pPr fontAlgn="auto">
              <a:spcAft>
                <a:spcPts val="0"/>
              </a:spcAft>
              <a:defRPr/>
            </a:pPr>
            <a:r>
              <a:rPr lang="en-US" altLang="en-US" dirty="0"/>
              <a:t>History of Advocacy</a:t>
            </a:r>
          </a:p>
        </p:txBody>
      </p:sp>
      <p:sp>
        <p:nvSpPr>
          <p:cNvPr id="289795" name="Rectangle 3">
            <a:extLst>
              <a:ext uri="{FF2B5EF4-FFF2-40B4-BE49-F238E27FC236}">
                <a16:creationId xmlns:a16="http://schemas.microsoft.com/office/drawing/2014/main" id="{2EB6FE0A-1681-4FB0-8FDF-B8DE4F362429}"/>
              </a:ext>
            </a:extLst>
          </p:cNvPr>
          <p:cNvSpPr>
            <a:spLocks noGrp="1" noChangeArrowheads="1"/>
          </p:cNvSpPr>
          <p:nvPr>
            <p:ph type="body" idx="4294967295"/>
          </p:nvPr>
        </p:nvSpPr>
        <p:spPr>
          <a:xfrm>
            <a:off x="1905000" y="1905000"/>
            <a:ext cx="8382000" cy="4114800"/>
          </a:xfrm>
        </p:spPr>
        <p:txBody>
          <a:bodyPr/>
          <a:lstStyle/>
          <a:p>
            <a:pPr fontAlgn="auto">
              <a:spcAft>
                <a:spcPts val="0"/>
              </a:spcAft>
              <a:defRPr/>
            </a:pPr>
            <a:r>
              <a:rPr lang="en-US" altLang="en-US" sz="2800" dirty="0"/>
              <a:t>House and Martin (1998, p. 284) suggested that professional school counselors instead become “catalysts and leaders focused on removing the institutional barriers that continue to result in an achievement gap between poor and minority youth and their more advantaged peers.”</a:t>
            </a:r>
          </a:p>
          <a:p>
            <a:pPr fontAlgn="auto">
              <a:spcAft>
                <a:spcPts val="0"/>
              </a:spcAft>
              <a:defRPr/>
            </a:pPr>
            <a:endParaRPr lang="en-US" altLang="en-US" sz="2800" dirty="0"/>
          </a:p>
        </p:txBody>
      </p:sp>
      <p:sp>
        <p:nvSpPr>
          <p:cNvPr id="2" name="Footer Placeholder 1">
            <a:extLst>
              <a:ext uri="{FF2B5EF4-FFF2-40B4-BE49-F238E27FC236}">
                <a16:creationId xmlns:a16="http://schemas.microsoft.com/office/drawing/2014/main" id="{00DD1876-2583-44B4-85D1-C899BCDC27A1}"/>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DB07DD6C-866A-4614-9B94-FF8E84C31E5D}"/>
              </a:ext>
            </a:extLst>
          </p:cNvPr>
          <p:cNvSpPr>
            <a:spLocks noGrp="1"/>
          </p:cNvSpPr>
          <p:nvPr>
            <p:ph type="sldNum" sz="quarter" idx="12"/>
          </p:nvPr>
        </p:nvSpPr>
        <p:spPr/>
        <p:txBody>
          <a:bodyPr/>
          <a:lstStyle/>
          <a:p>
            <a:pPr>
              <a:defRPr/>
            </a:pPr>
            <a:fld id="{5BDE0DC7-F9CF-43B3-B6B6-1C93A66534A7}"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A30CFCEB-6FE7-41D6-BA79-DAE35DDB24DD}"/>
              </a:ext>
            </a:extLst>
          </p:cNvPr>
          <p:cNvSpPr>
            <a:spLocks noGrp="1" noChangeArrowheads="1"/>
          </p:cNvSpPr>
          <p:nvPr>
            <p:ph type="title" idx="4294967295"/>
          </p:nvPr>
        </p:nvSpPr>
        <p:spPr>
          <a:xfrm>
            <a:off x="231775" y="269875"/>
            <a:ext cx="11191875" cy="1314450"/>
          </a:xfrm>
        </p:spPr>
        <p:txBody>
          <a:bodyPr>
            <a:normAutofit fontScale="90000"/>
          </a:bodyPr>
          <a:lstStyle/>
          <a:p>
            <a:pPr fontAlgn="auto">
              <a:spcAft>
                <a:spcPts val="0"/>
              </a:spcAft>
              <a:defRPr/>
            </a:pPr>
            <a:r>
              <a:rPr lang="en-US" altLang="en-US" dirty="0"/>
              <a:t>The Importance of Advocacy:  Challenging the Barriers</a:t>
            </a:r>
          </a:p>
        </p:txBody>
      </p:sp>
      <p:sp>
        <p:nvSpPr>
          <p:cNvPr id="290819" name="Rectangle 3">
            <a:extLst>
              <a:ext uri="{FF2B5EF4-FFF2-40B4-BE49-F238E27FC236}">
                <a16:creationId xmlns:a16="http://schemas.microsoft.com/office/drawing/2014/main" id="{737E1A12-318A-4507-88BA-668EB992B152}"/>
              </a:ext>
            </a:extLst>
          </p:cNvPr>
          <p:cNvSpPr>
            <a:spLocks noGrp="1" noChangeArrowheads="1"/>
          </p:cNvSpPr>
          <p:nvPr>
            <p:ph type="body" idx="4294967295"/>
          </p:nvPr>
        </p:nvSpPr>
        <p:spPr>
          <a:xfrm>
            <a:off x="385763" y="1866900"/>
            <a:ext cx="10883900" cy="4044950"/>
          </a:xfrm>
        </p:spPr>
        <p:txBody>
          <a:bodyPr>
            <a:noAutofit/>
          </a:bodyPr>
          <a:lstStyle/>
          <a:p>
            <a:pPr fontAlgn="auto">
              <a:spcAft>
                <a:spcPts val="0"/>
              </a:spcAft>
              <a:defRPr/>
            </a:pPr>
            <a:r>
              <a:rPr lang="en-US" altLang="en-US" sz="2400" dirty="0"/>
              <a:t>Society is changing.</a:t>
            </a:r>
          </a:p>
          <a:p>
            <a:pPr fontAlgn="auto">
              <a:spcAft>
                <a:spcPts val="0"/>
              </a:spcAft>
              <a:defRPr/>
            </a:pPr>
            <a:r>
              <a:rPr lang="en-US" altLang="en-US" sz="2400" dirty="0"/>
              <a:t>Integration of various cultures into the school system.</a:t>
            </a:r>
          </a:p>
          <a:p>
            <a:pPr fontAlgn="auto">
              <a:spcAft>
                <a:spcPts val="0"/>
              </a:spcAft>
              <a:defRPr/>
            </a:pPr>
            <a:r>
              <a:rPr lang="en-US" altLang="en-US" sz="2400" dirty="0"/>
              <a:t>Student populations in many public schools across the country have changed.</a:t>
            </a:r>
          </a:p>
          <a:p>
            <a:pPr lvl="1" fontAlgn="auto">
              <a:spcAft>
                <a:spcPts val="0"/>
              </a:spcAft>
              <a:defRPr/>
            </a:pPr>
            <a:r>
              <a:rPr lang="en-US" altLang="en-US" sz="2400" dirty="0"/>
              <a:t>The percentage of students of color, students from low income families, and students who speak English as a second or third language has increased.</a:t>
            </a:r>
          </a:p>
          <a:p>
            <a:pPr fontAlgn="auto">
              <a:spcAft>
                <a:spcPts val="0"/>
              </a:spcAft>
              <a:defRPr/>
            </a:pPr>
            <a:r>
              <a:rPr lang="en-US" altLang="en-US" sz="2400" dirty="0"/>
              <a:t>Becoming sensitive to cross-cultural issues in counseling is an important step for a counselor who hopes to be an advocate for all students.</a:t>
            </a:r>
          </a:p>
          <a:p>
            <a:pPr fontAlgn="auto">
              <a:spcAft>
                <a:spcPts val="0"/>
              </a:spcAft>
              <a:defRPr/>
            </a:pPr>
            <a:endParaRPr lang="en-US" altLang="en-US" sz="2400" dirty="0"/>
          </a:p>
        </p:txBody>
      </p:sp>
      <p:sp>
        <p:nvSpPr>
          <p:cNvPr id="2" name="Footer Placeholder 1">
            <a:extLst>
              <a:ext uri="{FF2B5EF4-FFF2-40B4-BE49-F238E27FC236}">
                <a16:creationId xmlns:a16="http://schemas.microsoft.com/office/drawing/2014/main" id="{2E537FCE-1BCC-4C53-BED3-11B339A6BCEE}"/>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73AC103C-8E7E-4735-9096-FB6067B5674B}"/>
              </a:ext>
            </a:extLst>
          </p:cNvPr>
          <p:cNvSpPr>
            <a:spLocks noGrp="1"/>
          </p:cNvSpPr>
          <p:nvPr>
            <p:ph type="sldNum" sz="quarter" idx="12"/>
          </p:nvPr>
        </p:nvSpPr>
        <p:spPr/>
        <p:txBody>
          <a:bodyPr/>
          <a:lstStyle/>
          <a:p>
            <a:pPr>
              <a:defRPr/>
            </a:pPr>
            <a:fld id="{5BDE0DC7-F9CF-43B3-B6B6-1C93A66534A7}"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D037ACE3-3146-43D8-AD24-7FEC667EABEE}"/>
              </a:ext>
            </a:extLst>
          </p:cNvPr>
          <p:cNvSpPr>
            <a:spLocks noGrp="1" noChangeArrowheads="1"/>
          </p:cNvSpPr>
          <p:nvPr>
            <p:ph type="title" idx="4294967295"/>
          </p:nvPr>
        </p:nvSpPr>
        <p:spPr>
          <a:xfrm>
            <a:off x="685800" y="247650"/>
            <a:ext cx="10396538" cy="1152525"/>
          </a:xfrm>
        </p:spPr>
        <p:txBody>
          <a:bodyPr>
            <a:normAutofit fontScale="90000"/>
          </a:bodyPr>
          <a:lstStyle/>
          <a:p>
            <a:pPr fontAlgn="auto">
              <a:spcAft>
                <a:spcPts val="0"/>
              </a:spcAft>
              <a:defRPr/>
            </a:pPr>
            <a:r>
              <a:rPr lang="en-US" altLang="en-US" dirty="0"/>
              <a:t>The Importance of Advocacy:  Challenging the Barriers</a:t>
            </a:r>
          </a:p>
        </p:txBody>
      </p:sp>
      <p:sp>
        <p:nvSpPr>
          <p:cNvPr id="291843" name="Rectangle 3">
            <a:extLst>
              <a:ext uri="{FF2B5EF4-FFF2-40B4-BE49-F238E27FC236}">
                <a16:creationId xmlns:a16="http://schemas.microsoft.com/office/drawing/2014/main" id="{457465F1-B770-4085-88EA-436C5ECA4EAC}"/>
              </a:ext>
            </a:extLst>
          </p:cNvPr>
          <p:cNvSpPr>
            <a:spLocks noGrp="1" noChangeArrowheads="1"/>
          </p:cNvSpPr>
          <p:nvPr>
            <p:ph type="body" idx="4294967295"/>
          </p:nvPr>
        </p:nvSpPr>
        <p:spPr>
          <a:xfrm>
            <a:off x="685800" y="1531938"/>
            <a:ext cx="10396538" cy="4019550"/>
          </a:xfrm>
        </p:spPr>
        <p:txBody>
          <a:bodyPr/>
          <a:lstStyle/>
          <a:p>
            <a:pPr fontAlgn="auto">
              <a:lnSpc>
                <a:spcPct val="90000"/>
              </a:lnSpc>
              <a:spcAft>
                <a:spcPts val="0"/>
              </a:spcAft>
              <a:defRPr/>
            </a:pPr>
            <a:r>
              <a:rPr lang="en-US" altLang="en-US" sz="2400" dirty="0"/>
              <a:t>A socially responsive professional school counselor recognizes external oppressive forces built into the social, economic, and political framework of the school and community as potential sources of intervention.</a:t>
            </a:r>
          </a:p>
          <a:p>
            <a:pPr fontAlgn="auto">
              <a:lnSpc>
                <a:spcPct val="90000"/>
              </a:lnSpc>
              <a:spcAft>
                <a:spcPts val="0"/>
              </a:spcAft>
              <a:defRPr/>
            </a:pPr>
            <a:endParaRPr lang="en-US" altLang="en-US" sz="2400" dirty="0"/>
          </a:p>
          <a:p>
            <a:pPr fontAlgn="auto">
              <a:lnSpc>
                <a:spcPct val="90000"/>
              </a:lnSpc>
              <a:spcAft>
                <a:spcPts val="0"/>
              </a:spcAft>
              <a:defRPr/>
            </a:pPr>
            <a:r>
              <a:rPr lang="en-US" altLang="en-US" sz="2400" dirty="0"/>
              <a:t>Professional school counselors need to advocate for and encourage change within the school community so that all students feel safe and are well-served academically and socially with full access to career and college development information and curricula throughout their K-12 experience.</a:t>
            </a:r>
          </a:p>
        </p:txBody>
      </p:sp>
      <p:sp>
        <p:nvSpPr>
          <p:cNvPr id="2" name="Footer Placeholder 1">
            <a:extLst>
              <a:ext uri="{FF2B5EF4-FFF2-40B4-BE49-F238E27FC236}">
                <a16:creationId xmlns:a16="http://schemas.microsoft.com/office/drawing/2014/main" id="{A1D9EE97-4621-4188-86E6-5958E579CB1C}"/>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69837736-B35A-435B-A304-17BA561F7A0C}"/>
              </a:ext>
            </a:extLst>
          </p:cNvPr>
          <p:cNvSpPr>
            <a:spLocks noGrp="1"/>
          </p:cNvSpPr>
          <p:nvPr>
            <p:ph type="sldNum" sz="quarter" idx="12"/>
          </p:nvPr>
        </p:nvSpPr>
        <p:spPr/>
        <p:txBody>
          <a:bodyPr/>
          <a:lstStyle/>
          <a:p>
            <a:pPr>
              <a:defRPr/>
            </a:pPr>
            <a:fld id="{5BDE0DC7-F9CF-43B3-B6B6-1C93A66534A7}"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a:extLst>
              <a:ext uri="{FF2B5EF4-FFF2-40B4-BE49-F238E27FC236}">
                <a16:creationId xmlns:a16="http://schemas.microsoft.com/office/drawing/2014/main" id="{6CDD4FE7-5FF0-4403-B0E5-17CCEC401613}"/>
              </a:ext>
            </a:extLst>
          </p:cNvPr>
          <p:cNvSpPr>
            <a:spLocks noGrp="1"/>
          </p:cNvSpPr>
          <p:nvPr>
            <p:ph type="title" idx="4294967295"/>
          </p:nvPr>
        </p:nvSpPr>
        <p:spPr/>
        <p:txBody>
          <a:bodyPr/>
          <a:lstStyle/>
          <a:p>
            <a:pPr fontAlgn="auto">
              <a:spcAft>
                <a:spcPts val="0"/>
              </a:spcAft>
              <a:defRPr/>
            </a:pPr>
            <a:r>
              <a:rPr lang="en-US" altLang="en-US"/>
              <a:t>Leading and Advocating</a:t>
            </a:r>
          </a:p>
        </p:txBody>
      </p:sp>
      <p:sp>
        <p:nvSpPr>
          <p:cNvPr id="274435" name="Content Placeholder 2">
            <a:extLst>
              <a:ext uri="{FF2B5EF4-FFF2-40B4-BE49-F238E27FC236}">
                <a16:creationId xmlns:a16="http://schemas.microsoft.com/office/drawing/2014/main" id="{51921CAA-8A9F-4B26-A7F3-289FD421D95B}"/>
              </a:ext>
            </a:extLst>
          </p:cNvPr>
          <p:cNvSpPr>
            <a:spLocks noGrp="1"/>
          </p:cNvSpPr>
          <p:nvPr>
            <p:ph idx="4294967295"/>
          </p:nvPr>
        </p:nvSpPr>
        <p:spPr/>
        <p:txBody>
          <a:bodyPr/>
          <a:lstStyle/>
          <a:p>
            <a:pPr fontAlgn="auto">
              <a:spcAft>
                <a:spcPts val="0"/>
              </a:spcAft>
              <a:defRPr/>
            </a:pPr>
            <a:r>
              <a:rPr lang="en-US" altLang="en-US" sz="2800" dirty="0"/>
              <a:t>Professional school counselor’s role as leader and advocate is central in the National Center for Transforming School Counseling’s new vision for school counseling, the </a:t>
            </a:r>
            <a:r>
              <a:rPr lang="en-US" altLang="en-US" sz="2800" i="1" dirty="0"/>
              <a:t>ASCA National Model,</a:t>
            </a:r>
            <a:r>
              <a:rPr lang="en-US" altLang="en-US" sz="2800" dirty="0"/>
              <a:t> the </a:t>
            </a:r>
            <a:r>
              <a:rPr lang="en-US" altLang="en-US" sz="2800" i="1" dirty="0"/>
              <a:t>Eight Components of College and Career Readiness Counseling, </a:t>
            </a:r>
            <a:r>
              <a:rPr lang="en-US" altLang="en-US" sz="2800" dirty="0"/>
              <a:t>and the CACREP standards.</a:t>
            </a:r>
          </a:p>
        </p:txBody>
      </p:sp>
      <p:sp>
        <p:nvSpPr>
          <p:cNvPr id="2" name="Footer Placeholder 1">
            <a:extLst>
              <a:ext uri="{FF2B5EF4-FFF2-40B4-BE49-F238E27FC236}">
                <a16:creationId xmlns:a16="http://schemas.microsoft.com/office/drawing/2014/main" id="{8E33CDB5-B132-420F-BB2F-740E81BF82EC}"/>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34EB5EB3-3D5E-485F-BF1D-83C23A1AC96B}"/>
              </a:ext>
            </a:extLst>
          </p:cNvPr>
          <p:cNvSpPr>
            <a:spLocks noGrp="1"/>
          </p:cNvSpPr>
          <p:nvPr>
            <p:ph type="sldNum" sz="quarter" idx="12"/>
          </p:nvPr>
        </p:nvSpPr>
        <p:spPr/>
        <p:txBody>
          <a:bodyPr/>
          <a:lstStyle/>
          <a:p>
            <a:pPr>
              <a:defRPr/>
            </a:pPr>
            <a:fld id="{5BDE0DC7-F9CF-43B3-B6B6-1C93A66534A7}"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2A1D314F-2B9A-4560-98F5-280D0586D582}"/>
              </a:ext>
            </a:extLst>
          </p:cNvPr>
          <p:cNvSpPr>
            <a:spLocks noGrp="1" noChangeArrowheads="1"/>
          </p:cNvSpPr>
          <p:nvPr>
            <p:ph type="title" idx="4294967295"/>
          </p:nvPr>
        </p:nvSpPr>
        <p:spPr>
          <a:xfrm>
            <a:off x="685800" y="234950"/>
            <a:ext cx="10396538" cy="1152525"/>
          </a:xfrm>
        </p:spPr>
        <p:txBody>
          <a:bodyPr/>
          <a:lstStyle/>
          <a:p>
            <a:pPr fontAlgn="auto">
              <a:spcAft>
                <a:spcPts val="0"/>
              </a:spcAft>
              <a:defRPr/>
            </a:pPr>
            <a:r>
              <a:rPr lang="en-US" altLang="en-US" dirty="0"/>
              <a:t>Advocacy Counseling in Schools</a:t>
            </a:r>
          </a:p>
        </p:txBody>
      </p:sp>
      <p:sp>
        <p:nvSpPr>
          <p:cNvPr id="292867" name="Rectangle 3">
            <a:extLst>
              <a:ext uri="{FF2B5EF4-FFF2-40B4-BE49-F238E27FC236}">
                <a16:creationId xmlns:a16="http://schemas.microsoft.com/office/drawing/2014/main" id="{0D8425B3-B448-40E2-9625-FD3201D8D1E0}"/>
              </a:ext>
            </a:extLst>
          </p:cNvPr>
          <p:cNvSpPr>
            <a:spLocks noGrp="1" noChangeArrowheads="1"/>
          </p:cNvSpPr>
          <p:nvPr>
            <p:ph type="body" idx="4294967295"/>
          </p:nvPr>
        </p:nvSpPr>
        <p:spPr>
          <a:xfrm>
            <a:off x="685800" y="1387475"/>
            <a:ext cx="10396538" cy="4149725"/>
          </a:xfrm>
        </p:spPr>
        <p:txBody>
          <a:bodyPr/>
          <a:lstStyle/>
          <a:p>
            <a:pPr fontAlgn="auto">
              <a:lnSpc>
                <a:spcPct val="90000"/>
              </a:lnSpc>
              <a:spcAft>
                <a:spcPts val="0"/>
              </a:spcAft>
              <a:defRPr/>
            </a:pPr>
            <a:r>
              <a:rPr lang="en-US" altLang="en-US" sz="2400" dirty="0"/>
              <a:t>Advocacy counseling involves efforts by professional school counselors to advocate for and with clients on both the micro level and the macro level.</a:t>
            </a:r>
          </a:p>
          <a:p>
            <a:pPr lvl="1" fontAlgn="auto">
              <a:lnSpc>
                <a:spcPct val="90000"/>
              </a:lnSpc>
              <a:spcAft>
                <a:spcPts val="0"/>
              </a:spcAft>
              <a:defRPr/>
            </a:pPr>
            <a:r>
              <a:rPr lang="en-US" altLang="en-US" sz="2400" dirty="0"/>
              <a:t>On the micro level, school counselors might advocate on behalf of students within the school systems or teach them self-advocacy skills.</a:t>
            </a:r>
          </a:p>
          <a:p>
            <a:pPr lvl="1" fontAlgn="auto">
              <a:lnSpc>
                <a:spcPct val="90000"/>
              </a:lnSpc>
              <a:spcAft>
                <a:spcPts val="0"/>
              </a:spcAft>
              <a:defRPr/>
            </a:pPr>
            <a:r>
              <a:rPr lang="en-US" altLang="en-US" sz="2400" dirty="0"/>
              <a:t>On the macro level, school counselors might intervene in some larger context (e.g., community) to effect more broad-based change.</a:t>
            </a:r>
          </a:p>
        </p:txBody>
      </p:sp>
      <p:sp>
        <p:nvSpPr>
          <p:cNvPr id="2" name="Footer Placeholder 1">
            <a:extLst>
              <a:ext uri="{FF2B5EF4-FFF2-40B4-BE49-F238E27FC236}">
                <a16:creationId xmlns:a16="http://schemas.microsoft.com/office/drawing/2014/main" id="{88950DFF-AF95-4171-A21B-F51BB13B1A48}"/>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0CB6DED7-DC5E-452C-8537-7A2AC1B48E1E}"/>
              </a:ext>
            </a:extLst>
          </p:cNvPr>
          <p:cNvSpPr>
            <a:spLocks noGrp="1"/>
          </p:cNvSpPr>
          <p:nvPr>
            <p:ph type="sldNum" sz="quarter" idx="12"/>
          </p:nvPr>
        </p:nvSpPr>
        <p:spPr/>
        <p:txBody>
          <a:bodyPr/>
          <a:lstStyle/>
          <a:p>
            <a:pPr>
              <a:defRPr/>
            </a:pPr>
            <a:fld id="{5BDE0DC7-F9CF-43B3-B6B6-1C93A66534A7}"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52E509EC-5E2A-4DC0-9F11-945C764B80D4}"/>
              </a:ext>
            </a:extLst>
          </p:cNvPr>
          <p:cNvSpPr>
            <a:spLocks noGrp="1" noChangeArrowheads="1"/>
          </p:cNvSpPr>
          <p:nvPr>
            <p:ph type="title" idx="4294967295"/>
          </p:nvPr>
        </p:nvSpPr>
        <p:spPr/>
        <p:txBody>
          <a:bodyPr/>
          <a:lstStyle/>
          <a:p>
            <a:pPr fontAlgn="auto">
              <a:spcAft>
                <a:spcPts val="0"/>
              </a:spcAft>
              <a:defRPr/>
            </a:pPr>
            <a:r>
              <a:rPr lang="en-US" altLang="en-US"/>
              <a:t>ACA Advocacy Competencies</a:t>
            </a:r>
          </a:p>
        </p:txBody>
      </p:sp>
      <p:sp>
        <p:nvSpPr>
          <p:cNvPr id="293891" name="Rectangle 3">
            <a:extLst>
              <a:ext uri="{FF2B5EF4-FFF2-40B4-BE49-F238E27FC236}">
                <a16:creationId xmlns:a16="http://schemas.microsoft.com/office/drawing/2014/main" id="{4EC7B47A-D669-4170-A872-848A5849CBF2}"/>
              </a:ext>
            </a:extLst>
          </p:cNvPr>
          <p:cNvSpPr>
            <a:spLocks noGrp="1" noChangeArrowheads="1"/>
          </p:cNvSpPr>
          <p:nvPr>
            <p:ph type="body" idx="4294967295"/>
          </p:nvPr>
        </p:nvSpPr>
        <p:spPr/>
        <p:txBody>
          <a:bodyPr/>
          <a:lstStyle/>
          <a:p>
            <a:pPr fontAlgn="auto">
              <a:spcAft>
                <a:spcPts val="0"/>
              </a:spcAft>
              <a:defRPr/>
            </a:pPr>
            <a:r>
              <a:rPr lang="en-US" altLang="en-US"/>
              <a:t>To assist counselors in advocating for and with clients on both the micro level and macro level, four members of the American Counseling Association (ACA) developed the </a:t>
            </a:r>
            <a:r>
              <a:rPr lang="en-US" altLang="en-US" b="1"/>
              <a:t>ACA Advocacy Competencies</a:t>
            </a:r>
            <a:r>
              <a:rPr lang="en-US" altLang="en-US"/>
              <a:t>, a document that describes the skills important for counselors to possess to advocate for their clients and students.</a:t>
            </a:r>
          </a:p>
        </p:txBody>
      </p:sp>
      <p:sp>
        <p:nvSpPr>
          <p:cNvPr id="2" name="Footer Placeholder 1">
            <a:extLst>
              <a:ext uri="{FF2B5EF4-FFF2-40B4-BE49-F238E27FC236}">
                <a16:creationId xmlns:a16="http://schemas.microsoft.com/office/drawing/2014/main" id="{9CAD9DC0-951A-4DA4-BF9C-6AEC9940168A}"/>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E2A35029-C09A-4738-9E21-975AFD8AEF88}"/>
              </a:ext>
            </a:extLst>
          </p:cNvPr>
          <p:cNvSpPr>
            <a:spLocks noGrp="1"/>
          </p:cNvSpPr>
          <p:nvPr>
            <p:ph type="sldNum" sz="quarter" idx="12"/>
          </p:nvPr>
        </p:nvSpPr>
        <p:spPr/>
        <p:txBody>
          <a:bodyPr/>
          <a:lstStyle/>
          <a:p>
            <a:pPr>
              <a:defRPr/>
            </a:pPr>
            <a:fld id="{5BDE0DC7-F9CF-43B3-B6B6-1C93A66534A7}"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32EF44D7-1A4B-489F-AF4C-8B4014499BAD}"/>
              </a:ext>
            </a:extLst>
          </p:cNvPr>
          <p:cNvSpPr>
            <a:spLocks noGrp="1" noChangeArrowheads="1"/>
          </p:cNvSpPr>
          <p:nvPr>
            <p:ph type="title" idx="4294967295"/>
          </p:nvPr>
        </p:nvSpPr>
        <p:spPr>
          <a:xfrm>
            <a:off x="685800" y="260350"/>
            <a:ext cx="10396538" cy="1152525"/>
          </a:xfrm>
        </p:spPr>
        <p:txBody>
          <a:bodyPr/>
          <a:lstStyle/>
          <a:p>
            <a:pPr fontAlgn="auto">
              <a:spcAft>
                <a:spcPts val="0"/>
              </a:spcAft>
              <a:defRPr/>
            </a:pPr>
            <a:r>
              <a:rPr lang="en-US" altLang="en-US" dirty="0"/>
              <a:t>ACA Advocacy Competencies</a:t>
            </a:r>
          </a:p>
        </p:txBody>
      </p:sp>
      <p:sp>
        <p:nvSpPr>
          <p:cNvPr id="294915" name="Rectangle 3">
            <a:extLst>
              <a:ext uri="{FF2B5EF4-FFF2-40B4-BE49-F238E27FC236}">
                <a16:creationId xmlns:a16="http://schemas.microsoft.com/office/drawing/2014/main" id="{6C4ADA9E-9A52-4FE3-B0DF-8474484F01B0}"/>
              </a:ext>
            </a:extLst>
          </p:cNvPr>
          <p:cNvSpPr>
            <a:spLocks noGrp="1" noChangeArrowheads="1"/>
          </p:cNvSpPr>
          <p:nvPr>
            <p:ph type="body" idx="4294967295"/>
          </p:nvPr>
        </p:nvSpPr>
        <p:spPr>
          <a:xfrm>
            <a:off x="685800" y="1535113"/>
            <a:ext cx="10396538" cy="3311525"/>
          </a:xfrm>
        </p:spPr>
        <p:txBody>
          <a:bodyPr/>
          <a:lstStyle/>
          <a:p>
            <a:pPr fontAlgn="auto">
              <a:spcAft>
                <a:spcPts val="0"/>
              </a:spcAft>
              <a:defRPr/>
            </a:pPr>
            <a:r>
              <a:rPr lang="en-US" altLang="en-US" sz="1800" dirty="0"/>
              <a:t>There are three domains where counselors can advocate for change:</a:t>
            </a:r>
          </a:p>
          <a:p>
            <a:pPr lvl="1" fontAlgn="auto">
              <a:spcAft>
                <a:spcPts val="0"/>
              </a:spcAft>
              <a:defRPr/>
            </a:pPr>
            <a:r>
              <a:rPr lang="en-US" altLang="en-US" dirty="0"/>
              <a:t>Client/student advocacy</a:t>
            </a:r>
          </a:p>
          <a:p>
            <a:pPr lvl="1" fontAlgn="auto">
              <a:spcAft>
                <a:spcPts val="0"/>
              </a:spcAft>
              <a:defRPr/>
            </a:pPr>
            <a:r>
              <a:rPr lang="en-US" altLang="en-US" dirty="0"/>
              <a:t>School/community advocacy</a:t>
            </a:r>
          </a:p>
          <a:p>
            <a:pPr lvl="1" fontAlgn="auto">
              <a:spcAft>
                <a:spcPts val="0"/>
              </a:spcAft>
              <a:defRPr/>
            </a:pPr>
            <a:r>
              <a:rPr lang="en-US" altLang="en-US" dirty="0"/>
              <a:t>Public arena advocacy</a:t>
            </a:r>
          </a:p>
          <a:p>
            <a:pPr fontAlgn="auto">
              <a:spcAft>
                <a:spcPts val="0"/>
              </a:spcAft>
              <a:defRPr/>
            </a:pPr>
            <a:r>
              <a:rPr lang="en-US" altLang="en-US" sz="1800" dirty="0"/>
              <a:t>There are two levels within each domain, one level involves advocating </a:t>
            </a:r>
            <a:r>
              <a:rPr lang="en-US" altLang="en-US" sz="1800" b="1" dirty="0"/>
              <a:t>with a stakeholder or system</a:t>
            </a:r>
            <a:r>
              <a:rPr lang="en-US" altLang="en-US" sz="1800" dirty="0"/>
              <a:t> and another level involves advocating </a:t>
            </a:r>
            <a:r>
              <a:rPr lang="en-US" altLang="en-US" sz="1800" b="1" dirty="0"/>
              <a:t>on behalf of a person or system</a:t>
            </a:r>
            <a:r>
              <a:rPr lang="en-US" altLang="en-US" sz="1800" dirty="0"/>
              <a:t>.</a:t>
            </a:r>
          </a:p>
        </p:txBody>
      </p:sp>
      <p:sp>
        <p:nvSpPr>
          <p:cNvPr id="2" name="Footer Placeholder 1">
            <a:extLst>
              <a:ext uri="{FF2B5EF4-FFF2-40B4-BE49-F238E27FC236}">
                <a16:creationId xmlns:a16="http://schemas.microsoft.com/office/drawing/2014/main" id="{CCA63CB8-BC01-4FDE-97BF-BE64B3E8F7F2}"/>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1887D444-4978-49CA-9DBD-B9D31FB4BCF8}"/>
              </a:ext>
            </a:extLst>
          </p:cNvPr>
          <p:cNvSpPr>
            <a:spLocks noGrp="1"/>
          </p:cNvSpPr>
          <p:nvPr>
            <p:ph type="sldNum" sz="quarter" idx="12"/>
          </p:nvPr>
        </p:nvSpPr>
        <p:spPr/>
        <p:txBody>
          <a:bodyPr/>
          <a:lstStyle/>
          <a:p>
            <a:pPr>
              <a:defRPr/>
            </a:pPr>
            <a:fld id="{5BDE0DC7-F9CF-43B3-B6B6-1C93A66534A7}"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C577CD67-83EE-4108-9223-47A12AF26726}"/>
              </a:ext>
            </a:extLst>
          </p:cNvPr>
          <p:cNvSpPr>
            <a:spLocks noGrp="1" noChangeArrowheads="1"/>
          </p:cNvSpPr>
          <p:nvPr>
            <p:ph type="title" idx="4294967295"/>
          </p:nvPr>
        </p:nvSpPr>
        <p:spPr>
          <a:xfrm>
            <a:off x="685800" y="287338"/>
            <a:ext cx="10396538" cy="1150937"/>
          </a:xfrm>
        </p:spPr>
        <p:txBody>
          <a:bodyPr/>
          <a:lstStyle/>
          <a:p>
            <a:pPr fontAlgn="auto">
              <a:spcAft>
                <a:spcPts val="0"/>
              </a:spcAft>
              <a:defRPr/>
            </a:pPr>
            <a:r>
              <a:rPr lang="en-US" altLang="en-US" dirty="0"/>
              <a:t>ACA Advocacy Competencies</a:t>
            </a:r>
          </a:p>
        </p:txBody>
      </p:sp>
      <p:sp>
        <p:nvSpPr>
          <p:cNvPr id="295939" name="Rectangle 3">
            <a:extLst>
              <a:ext uri="{FF2B5EF4-FFF2-40B4-BE49-F238E27FC236}">
                <a16:creationId xmlns:a16="http://schemas.microsoft.com/office/drawing/2014/main" id="{FC8D32F6-2A06-4B60-8749-A2928C16900D}"/>
              </a:ext>
            </a:extLst>
          </p:cNvPr>
          <p:cNvSpPr>
            <a:spLocks noGrp="1" noChangeArrowheads="1"/>
          </p:cNvSpPr>
          <p:nvPr>
            <p:ph type="body" idx="4294967295"/>
          </p:nvPr>
        </p:nvSpPr>
        <p:spPr>
          <a:xfrm>
            <a:off x="685800" y="1438275"/>
            <a:ext cx="10396538" cy="3311525"/>
          </a:xfrm>
        </p:spPr>
        <p:txBody>
          <a:bodyPr/>
          <a:lstStyle/>
          <a:p>
            <a:pPr fontAlgn="auto">
              <a:lnSpc>
                <a:spcPct val="90000"/>
              </a:lnSpc>
              <a:spcAft>
                <a:spcPts val="0"/>
              </a:spcAft>
              <a:defRPr/>
            </a:pPr>
            <a:r>
              <a:rPr lang="en-US" altLang="en-US" sz="1800" b="1" dirty="0"/>
              <a:t>Client/Student Advocacy</a:t>
            </a:r>
          </a:p>
          <a:p>
            <a:pPr lvl="1" fontAlgn="auto">
              <a:lnSpc>
                <a:spcPct val="90000"/>
              </a:lnSpc>
              <a:spcAft>
                <a:spcPts val="0"/>
              </a:spcAft>
              <a:defRPr/>
            </a:pPr>
            <a:r>
              <a:rPr lang="en-US" altLang="en-US" b="1" dirty="0"/>
              <a:t>Client/student empowerment</a:t>
            </a:r>
            <a:r>
              <a:rPr lang="en-US" altLang="en-US" dirty="0"/>
              <a:t> involves: </a:t>
            </a:r>
          </a:p>
          <a:p>
            <a:pPr lvl="2" fontAlgn="auto">
              <a:lnSpc>
                <a:spcPct val="90000"/>
              </a:lnSpc>
              <a:spcAft>
                <a:spcPts val="0"/>
              </a:spcAft>
              <a:defRPr/>
            </a:pPr>
            <a:r>
              <a:rPr lang="en-US" altLang="en-US" sz="1800" dirty="0"/>
              <a:t>Teaching clients self-advocacy skills</a:t>
            </a:r>
          </a:p>
          <a:p>
            <a:pPr lvl="2" fontAlgn="auto">
              <a:lnSpc>
                <a:spcPct val="90000"/>
              </a:lnSpc>
              <a:spcAft>
                <a:spcPts val="0"/>
              </a:spcAft>
              <a:defRPr/>
            </a:pPr>
            <a:r>
              <a:rPr lang="en-US" altLang="en-US" sz="1800" dirty="0"/>
              <a:t>Helping clients develop a strategy or plan for self-advocacy</a:t>
            </a:r>
          </a:p>
          <a:p>
            <a:pPr lvl="2" fontAlgn="auto">
              <a:lnSpc>
                <a:spcPct val="90000"/>
              </a:lnSpc>
              <a:spcAft>
                <a:spcPts val="0"/>
              </a:spcAft>
              <a:defRPr/>
            </a:pPr>
            <a:r>
              <a:rPr lang="en-US" altLang="en-US" sz="1800" dirty="0"/>
              <a:t>Assisting clients in becoming knowledgeable and aware of their situations</a:t>
            </a:r>
          </a:p>
          <a:p>
            <a:pPr lvl="2" fontAlgn="auto">
              <a:lnSpc>
                <a:spcPct val="90000"/>
              </a:lnSpc>
              <a:spcAft>
                <a:spcPts val="0"/>
              </a:spcAft>
              <a:defRPr/>
            </a:pPr>
            <a:r>
              <a:rPr lang="en-US" altLang="en-US" sz="1800" dirty="0"/>
              <a:t>Identifying the skills and assets clients can use in the advocacy process.</a:t>
            </a:r>
          </a:p>
          <a:p>
            <a:pPr lvl="1" fontAlgn="auto">
              <a:lnSpc>
                <a:spcPct val="90000"/>
              </a:lnSpc>
              <a:spcAft>
                <a:spcPts val="0"/>
              </a:spcAft>
              <a:defRPr/>
            </a:pPr>
            <a:r>
              <a:rPr lang="en-US" altLang="en-US" b="1" dirty="0"/>
              <a:t>Client/student advocacy</a:t>
            </a:r>
            <a:r>
              <a:rPr lang="en-US" altLang="en-US" dirty="0"/>
              <a:t> involves direct school counselor endeavors to enact change or secure certain resources </a:t>
            </a:r>
            <a:r>
              <a:rPr lang="en-US" altLang="en-US" i="1" dirty="0"/>
              <a:t>for</a:t>
            </a:r>
            <a:r>
              <a:rPr lang="en-US" altLang="en-US" dirty="0"/>
              <a:t> students.</a:t>
            </a:r>
          </a:p>
        </p:txBody>
      </p:sp>
      <p:sp>
        <p:nvSpPr>
          <p:cNvPr id="2" name="Footer Placeholder 1">
            <a:extLst>
              <a:ext uri="{FF2B5EF4-FFF2-40B4-BE49-F238E27FC236}">
                <a16:creationId xmlns:a16="http://schemas.microsoft.com/office/drawing/2014/main" id="{F31479CD-57D1-4EAB-9583-DA4C4F693CA2}"/>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5FE94AC7-0E63-43AC-8E16-F062D5B75CB5}"/>
              </a:ext>
            </a:extLst>
          </p:cNvPr>
          <p:cNvSpPr>
            <a:spLocks noGrp="1"/>
          </p:cNvSpPr>
          <p:nvPr>
            <p:ph type="sldNum" sz="quarter" idx="12"/>
          </p:nvPr>
        </p:nvSpPr>
        <p:spPr/>
        <p:txBody>
          <a:bodyPr/>
          <a:lstStyle/>
          <a:p>
            <a:pPr>
              <a:defRPr/>
            </a:pPr>
            <a:fld id="{5BDE0DC7-F9CF-43B3-B6B6-1C93A66534A7}"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D1437D60-CBD7-4B2C-954D-03F47B872E89}"/>
              </a:ext>
            </a:extLst>
          </p:cNvPr>
          <p:cNvSpPr>
            <a:spLocks noGrp="1" noChangeArrowheads="1"/>
          </p:cNvSpPr>
          <p:nvPr>
            <p:ph type="title" idx="4294967295"/>
          </p:nvPr>
        </p:nvSpPr>
        <p:spPr>
          <a:xfrm>
            <a:off x="685800" y="260350"/>
            <a:ext cx="10396538" cy="1152525"/>
          </a:xfrm>
        </p:spPr>
        <p:txBody>
          <a:bodyPr/>
          <a:lstStyle/>
          <a:p>
            <a:pPr fontAlgn="auto">
              <a:spcAft>
                <a:spcPts val="0"/>
              </a:spcAft>
              <a:defRPr/>
            </a:pPr>
            <a:r>
              <a:rPr lang="en-US" altLang="en-US" dirty="0"/>
              <a:t>ACA Advocacy Competencies</a:t>
            </a:r>
          </a:p>
        </p:txBody>
      </p:sp>
      <p:sp>
        <p:nvSpPr>
          <p:cNvPr id="296963" name="Rectangle 3">
            <a:extLst>
              <a:ext uri="{FF2B5EF4-FFF2-40B4-BE49-F238E27FC236}">
                <a16:creationId xmlns:a16="http://schemas.microsoft.com/office/drawing/2014/main" id="{A4C9B303-38AA-4B82-800F-F8F0C766D2B6}"/>
              </a:ext>
            </a:extLst>
          </p:cNvPr>
          <p:cNvSpPr>
            <a:spLocks noGrp="1" noChangeArrowheads="1"/>
          </p:cNvSpPr>
          <p:nvPr>
            <p:ph type="body" idx="4294967295"/>
          </p:nvPr>
        </p:nvSpPr>
        <p:spPr>
          <a:xfrm>
            <a:off x="685800" y="1535113"/>
            <a:ext cx="10396538" cy="3938587"/>
          </a:xfrm>
        </p:spPr>
        <p:txBody>
          <a:bodyPr/>
          <a:lstStyle/>
          <a:p>
            <a:pPr fontAlgn="auto">
              <a:spcAft>
                <a:spcPts val="0"/>
              </a:spcAft>
              <a:defRPr/>
            </a:pPr>
            <a:r>
              <a:rPr lang="en-US" altLang="en-US" sz="2800" b="1" dirty="0"/>
              <a:t>School/Community Advocacy</a:t>
            </a:r>
          </a:p>
          <a:p>
            <a:pPr fontAlgn="auto">
              <a:spcAft>
                <a:spcPts val="0"/>
              </a:spcAft>
              <a:defRPr/>
            </a:pPr>
            <a:r>
              <a:rPr lang="en-US" altLang="en-US" sz="2800" b="1" dirty="0"/>
              <a:t>Community collaboration</a:t>
            </a:r>
            <a:r>
              <a:rPr lang="en-US" altLang="en-US" sz="2800" dirty="0"/>
              <a:t> involves teaming up with community organizations to aid them in their advocacy efforts.</a:t>
            </a:r>
          </a:p>
          <a:p>
            <a:pPr fontAlgn="auto">
              <a:spcAft>
                <a:spcPts val="0"/>
              </a:spcAft>
              <a:defRPr/>
            </a:pPr>
            <a:r>
              <a:rPr lang="en-US" altLang="en-US" sz="2800" b="1" dirty="0"/>
              <a:t>Systems advocacy</a:t>
            </a:r>
            <a:r>
              <a:rPr lang="en-US" altLang="en-US" sz="2800" dirty="0"/>
              <a:t> involves a more direct effort by counselors to change a system; they will spearhead the effort themselves.</a:t>
            </a:r>
            <a:endParaRPr lang="en-US" altLang="en-US" sz="2800" b="1" dirty="0"/>
          </a:p>
        </p:txBody>
      </p:sp>
      <p:sp>
        <p:nvSpPr>
          <p:cNvPr id="2" name="Footer Placeholder 1">
            <a:extLst>
              <a:ext uri="{FF2B5EF4-FFF2-40B4-BE49-F238E27FC236}">
                <a16:creationId xmlns:a16="http://schemas.microsoft.com/office/drawing/2014/main" id="{E07B16CE-8900-4475-9311-156C3D612C77}"/>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A4C14276-69A4-4AA3-8EB2-5D3AABC448A8}"/>
              </a:ext>
            </a:extLst>
          </p:cNvPr>
          <p:cNvSpPr>
            <a:spLocks noGrp="1"/>
          </p:cNvSpPr>
          <p:nvPr>
            <p:ph type="sldNum" sz="quarter" idx="12"/>
          </p:nvPr>
        </p:nvSpPr>
        <p:spPr/>
        <p:txBody>
          <a:bodyPr/>
          <a:lstStyle/>
          <a:p>
            <a:pPr>
              <a:defRPr/>
            </a:pPr>
            <a:fld id="{5BDE0DC7-F9CF-43B3-B6B6-1C93A66534A7}"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1DBEFDFD-B1EF-456C-A443-104629905E96}"/>
              </a:ext>
            </a:extLst>
          </p:cNvPr>
          <p:cNvSpPr>
            <a:spLocks noGrp="1" noChangeArrowheads="1"/>
          </p:cNvSpPr>
          <p:nvPr>
            <p:ph type="title" idx="4294967295"/>
          </p:nvPr>
        </p:nvSpPr>
        <p:spPr>
          <a:xfrm>
            <a:off x="685800" y="234950"/>
            <a:ext cx="10396538" cy="1152525"/>
          </a:xfrm>
        </p:spPr>
        <p:txBody>
          <a:bodyPr/>
          <a:lstStyle/>
          <a:p>
            <a:pPr fontAlgn="auto">
              <a:spcAft>
                <a:spcPts val="0"/>
              </a:spcAft>
              <a:defRPr/>
            </a:pPr>
            <a:r>
              <a:rPr lang="en-US" altLang="en-US" dirty="0"/>
              <a:t>ACA Advocacy Competencies</a:t>
            </a:r>
          </a:p>
        </p:txBody>
      </p:sp>
      <p:sp>
        <p:nvSpPr>
          <p:cNvPr id="297987" name="Rectangle 3">
            <a:extLst>
              <a:ext uri="{FF2B5EF4-FFF2-40B4-BE49-F238E27FC236}">
                <a16:creationId xmlns:a16="http://schemas.microsoft.com/office/drawing/2014/main" id="{F6369684-C59E-4816-A7B5-641038A2C644}"/>
              </a:ext>
            </a:extLst>
          </p:cNvPr>
          <p:cNvSpPr>
            <a:spLocks noGrp="1" noChangeArrowheads="1"/>
          </p:cNvSpPr>
          <p:nvPr>
            <p:ph type="body" idx="4294967295"/>
          </p:nvPr>
        </p:nvSpPr>
        <p:spPr>
          <a:xfrm>
            <a:off x="685800" y="1547813"/>
            <a:ext cx="10396538" cy="3311525"/>
          </a:xfrm>
        </p:spPr>
        <p:txBody>
          <a:bodyPr/>
          <a:lstStyle/>
          <a:p>
            <a:pPr fontAlgn="auto">
              <a:spcAft>
                <a:spcPts val="0"/>
              </a:spcAft>
              <a:defRPr/>
            </a:pPr>
            <a:r>
              <a:rPr lang="en-US" altLang="en-US" sz="2400" b="1" dirty="0"/>
              <a:t>Public Arena Advocacy</a:t>
            </a:r>
          </a:p>
          <a:p>
            <a:pPr fontAlgn="auto">
              <a:spcAft>
                <a:spcPts val="0"/>
              </a:spcAft>
              <a:defRPr/>
            </a:pPr>
            <a:r>
              <a:rPr lang="en-US" altLang="en-US" sz="2400" dirty="0"/>
              <a:t>The </a:t>
            </a:r>
            <a:r>
              <a:rPr lang="en-US" altLang="en-US" sz="2400" b="1" dirty="0"/>
              <a:t>public information</a:t>
            </a:r>
            <a:r>
              <a:rPr lang="en-US" altLang="en-US" sz="2400" dirty="0"/>
              <a:t> level involves creating and distributing materials about important topics to the community.</a:t>
            </a:r>
          </a:p>
          <a:p>
            <a:pPr fontAlgn="auto">
              <a:spcAft>
                <a:spcPts val="0"/>
              </a:spcAft>
              <a:defRPr/>
            </a:pPr>
            <a:r>
              <a:rPr lang="en-US" altLang="en-US" sz="2400" b="1" dirty="0"/>
              <a:t>Social/political advocacy</a:t>
            </a:r>
            <a:r>
              <a:rPr lang="en-US" altLang="en-US" sz="2400" dirty="0"/>
              <a:t> involves contacting local and state representatives and policy makers to raise awareness about issues and work to create change on a much larger level.</a:t>
            </a:r>
            <a:endParaRPr lang="en-US" altLang="en-US" sz="2400" b="1" dirty="0"/>
          </a:p>
        </p:txBody>
      </p:sp>
      <p:sp>
        <p:nvSpPr>
          <p:cNvPr id="2" name="Footer Placeholder 1">
            <a:extLst>
              <a:ext uri="{FF2B5EF4-FFF2-40B4-BE49-F238E27FC236}">
                <a16:creationId xmlns:a16="http://schemas.microsoft.com/office/drawing/2014/main" id="{A2AA8F8C-92E1-4138-AAFD-B6DD3BA6F04A}"/>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AA72B75D-C254-41C5-8100-7AFCB93C68C4}"/>
              </a:ext>
            </a:extLst>
          </p:cNvPr>
          <p:cNvSpPr>
            <a:spLocks noGrp="1"/>
          </p:cNvSpPr>
          <p:nvPr>
            <p:ph type="sldNum" sz="quarter" idx="12"/>
          </p:nvPr>
        </p:nvSpPr>
        <p:spPr/>
        <p:txBody>
          <a:bodyPr/>
          <a:lstStyle/>
          <a:p>
            <a:pPr>
              <a:defRPr/>
            </a:pPr>
            <a:fld id="{5BDE0DC7-F9CF-43B3-B6B6-1C93A66534A7}"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1AFAD100-3534-4C97-965C-685DC156AD89}"/>
              </a:ext>
            </a:extLst>
          </p:cNvPr>
          <p:cNvSpPr>
            <a:spLocks noGrp="1" noChangeArrowheads="1"/>
          </p:cNvSpPr>
          <p:nvPr>
            <p:ph type="title" idx="4294967295"/>
          </p:nvPr>
        </p:nvSpPr>
        <p:spPr/>
        <p:txBody>
          <a:bodyPr>
            <a:normAutofit fontScale="90000"/>
          </a:bodyPr>
          <a:lstStyle/>
          <a:p>
            <a:pPr fontAlgn="auto">
              <a:spcAft>
                <a:spcPts val="0"/>
              </a:spcAft>
              <a:defRPr/>
            </a:pPr>
            <a:r>
              <a:rPr lang="en-US" altLang="en-US"/>
              <a:t>School Counselor Advocacy Competencies</a:t>
            </a:r>
          </a:p>
        </p:txBody>
      </p:sp>
      <p:sp>
        <p:nvSpPr>
          <p:cNvPr id="299011" name="Rectangle 3">
            <a:extLst>
              <a:ext uri="{FF2B5EF4-FFF2-40B4-BE49-F238E27FC236}">
                <a16:creationId xmlns:a16="http://schemas.microsoft.com/office/drawing/2014/main" id="{392C1772-2453-42D1-B647-B2D3FE188CDA}"/>
              </a:ext>
            </a:extLst>
          </p:cNvPr>
          <p:cNvSpPr>
            <a:spLocks noGrp="1" noChangeArrowheads="1"/>
          </p:cNvSpPr>
          <p:nvPr>
            <p:ph type="body" idx="4294967295"/>
          </p:nvPr>
        </p:nvSpPr>
        <p:spPr/>
        <p:txBody>
          <a:bodyPr/>
          <a:lstStyle/>
          <a:p>
            <a:pPr fontAlgn="auto">
              <a:spcAft>
                <a:spcPts val="0"/>
              </a:spcAft>
              <a:defRPr/>
            </a:pPr>
            <a:r>
              <a:rPr lang="en-US" altLang="en-US"/>
              <a:t>Trusty and Brown (2005) developed advocacy competencies for professional school counselors that include the dispositions, knowledge, and skills necessary to effectively operate as advocates for students, schools, and communities.</a:t>
            </a:r>
          </a:p>
        </p:txBody>
      </p:sp>
      <p:sp>
        <p:nvSpPr>
          <p:cNvPr id="2" name="Footer Placeholder 1">
            <a:extLst>
              <a:ext uri="{FF2B5EF4-FFF2-40B4-BE49-F238E27FC236}">
                <a16:creationId xmlns:a16="http://schemas.microsoft.com/office/drawing/2014/main" id="{666F528E-75CA-4BEF-AF75-C41B3123CEDD}"/>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81699DF1-3D58-461E-B4F5-1ACD3B70813C}"/>
              </a:ext>
            </a:extLst>
          </p:cNvPr>
          <p:cNvSpPr>
            <a:spLocks noGrp="1"/>
          </p:cNvSpPr>
          <p:nvPr>
            <p:ph type="sldNum" sz="quarter" idx="12"/>
          </p:nvPr>
        </p:nvSpPr>
        <p:spPr/>
        <p:txBody>
          <a:bodyPr/>
          <a:lstStyle/>
          <a:p>
            <a:pPr>
              <a:defRPr/>
            </a:pPr>
            <a:fld id="{5BDE0DC7-F9CF-43B3-B6B6-1C93A66534A7}"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2ED97071-62BF-4E13-BAD0-92A6ACDD0CF9}"/>
              </a:ext>
            </a:extLst>
          </p:cNvPr>
          <p:cNvSpPr>
            <a:spLocks noGrp="1" noChangeArrowheads="1"/>
          </p:cNvSpPr>
          <p:nvPr>
            <p:ph type="title" idx="4294967295"/>
          </p:nvPr>
        </p:nvSpPr>
        <p:spPr/>
        <p:txBody>
          <a:bodyPr>
            <a:normAutofit fontScale="90000"/>
          </a:bodyPr>
          <a:lstStyle/>
          <a:p>
            <a:pPr fontAlgn="auto">
              <a:spcAft>
                <a:spcPts val="0"/>
              </a:spcAft>
              <a:defRPr/>
            </a:pPr>
            <a:r>
              <a:rPr lang="en-US" altLang="en-US" dirty="0"/>
              <a:t>School Counselor Advocacy Competencies</a:t>
            </a:r>
          </a:p>
        </p:txBody>
      </p:sp>
      <p:sp>
        <p:nvSpPr>
          <p:cNvPr id="300035" name="Rectangle 3">
            <a:extLst>
              <a:ext uri="{FF2B5EF4-FFF2-40B4-BE49-F238E27FC236}">
                <a16:creationId xmlns:a16="http://schemas.microsoft.com/office/drawing/2014/main" id="{EE8746EF-AD27-436F-9A4C-C7E9EB80590F}"/>
              </a:ext>
            </a:extLst>
          </p:cNvPr>
          <p:cNvSpPr>
            <a:spLocks noGrp="1" noChangeArrowheads="1"/>
          </p:cNvSpPr>
          <p:nvPr>
            <p:ph type="body" idx="4294967295"/>
          </p:nvPr>
        </p:nvSpPr>
        <p:spPr/>
        <p:txBody>
          <a:bodyPr/>
          <a:lstStyle/>
          <a:p>
            <a:pPr fontAlgn="auto">
              <a:spcAft>
                <a:spcPts val="0"/>
              </a:spcAft>
              <a:defRPr/>
            </a:pPr>
            <a:r>
              <a:rPr lang="en-US" altLang="en-US" sz="1800"/>
              <a:t>Four essential school counselor  dispositions:</a:t>
            </a:r>
          </a:p>
          <a:p>
            <a:pPr lvl="1" fontAlgn="auto">
              <a:spcAft>
                <a:spcPts val="0"/>
              </a:spcAft>
              <a:defRPr/>
            </a:pPr>
            <a:r>
              <a:rPr lang="en-US" altLang="en-US" b="1"/>
              <a:t>Advocacy disposition</a:t>
            </a:r>
            <a:r>
              <a:rPr lang="en-US" altLang="en-US"/>
              <a:t> - welcome the opportunity to be an advocate; willing to work through resistance.</a:t>
            </a:r>
          </a:p>
          <a:p>
            <a:pPr lvl="1" fontAlgn="auto">
              <a:spcAft>
                <a:spcPts val="0"/>
              </a:spcAft>
              <a:defRPr/>
            </a:pPr>
            <a:r>
              <a:rPr lang="en-US" altLang="en-US" b="1"/>
              <a:t>Family support/empowerment disposition</a:t>
            </a:r>
            <a:r>
              <a:rPr lang="en-US" altLang="en-US"/>
              <a:t> - recognize the family as a key stakeholder and teach them how to advocate for their children.</a:t>
            </a:r>
          </a:p>
          <a:p>
            <a:pPr lvl="1" fontAlgn="auto">
              <a:spcAft>
                <a:spcPts val="0"/>
              </a:spcAft>
              <a:defRPr/>
            </a:pPr>
            <a:r>
              <a:rPr lang="en-US" altLang="en-US" b="1"/>
              <a:t>Social advocacy disposition</a:t>
            </a:r>
            <a:r>
              <a:rPr lang="en-US" altLang="en-US"/>
              <a:t> - advocate on behalf of others when they recognize unfair situations.</a:t>
            </a:r>
          </a:p>
          <a:p>
            <a:pPr lvl="1" fontAlgn="auto">
              <a:spcAft>
                <a:spcPts val="0"/>
              </a:spcAft>
              <a:defRPr/>
            </a:pPr>
            <a:r>
              <a:rPr lang="en-US" altLang="en-US" b="1"/>
              <a:t>Ethical disposition</a:t>
            </a:r>
            <a:r>
              <a:rPr lang="en-US" altLang="en-US"/>
              <a:t> - behave in accordance with applicable codes of ethics at all times.</a:t>
            </a:r>
          </a:p>
        </p:txBody>
      </p:sp>
      <p:sp>
        <p:nvSpPr>
          <p:cNvPr id="2" name="Footer Placeholder 1">
            <a:extLst>
              <a:ext uri="{FF2B5EF4-FFF2-40B4-BE49-F238E27FC236}">
                <a16:creationId xmlns:a16="http://schemas.microsoft.com/office/drawing/2014/main" id="{3861EC85-91E2-4865-BAE7-E49F53CC87C6}"/>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5EED0381-AD93-46A8-AC1C-E0CC9CAC63E4}"/>
              </a:ext>
            </a:extLst>
          </p:cNvPr>
          <p:cNvSpPr>
            <a:spLocks noGrp="1"/>
          </p:cNvSpPr>
          <p:nvPr>
            <p:ph type="sldNum" sz="quarter" idx="12"/>
          </p:nvPr>
        </p:nvSpPr>
        <p:spPr/>
        <p:txBody>
          <a:bodyPr/>
          <a:lstStyle/>
          <a:p>
            <a:pPr>
              <a:defRPr/>
            </a:pPr>
            <a:fld id="{5BDE0DC7-F9CF-43B3-B6B6-1C93A66534A7}"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62C7DF09-BF9B-4E86-892F-0B4589384B71}"/>
              </a:ext>
            </a:extLst>
          </p:cNvPr>
          <p:cNvSpPr>
            <a:spLocks noGrp="1" noChangeArrowheads="1"/>
          </p:cNvSpPr>
          <p:nvPr>
            <p:ph type="title" idx="4294967295"/>
          </p:nvPr>
        </p:nvSpPr>
        <p:spPr/>
        <p:txBody>
          <a:bodyPr>
            <a:normAutofit fontScale="90000"/>
          </a:bodyPr>
          <a:lstStyle/>
          <a:p>
            <a:pPr fontAlgn="auto">
              <a:spcAft>
                <a:spcPts val="0"/>
              </a:spcAft>
              <a:defRPr/>
            </a:pPr>
            <a:r>
              <a:rPr lang="en-US" altLang="en-US" dirty="0"/>
              <a:t>School Counselor Advocacy Competencies</a:t>
            </a:r>
          </a:p>
        </p:txBody>
      </p:sp>
      <p:sp>
        <p:nvSpPr>
          <p:cNvPr id="301059" name="Rectangle 3">
            <a:extLst>
              <a:ext uri="{FF2B5EF4-FFF2-40B4-BE49-F238E27FC236}">
                <a16:creationId xmlns:a16="http://schemas.microsoft.com/office/drawing/2014/main" id="{8B53387F-63C1-4BAA-B7C0-D4AA606BE283}"/>
              </a:ext>
            </a:extLst>
          </p:cNvPr>
          <p:cNvSpPr>
            <a:spLocks noGrp="1" noChangeArrowheads="1"/>
          </p:cNvSpPr>
          <p:nvPr>
            <p:ph type="body" idx="4294967295"/>
          </p:nvPr>
        </p:nvSpPr>
        <p:spPr/>
        <p:txBody>
          <a:bodyPr/>
          <a:lstStyle/>
          <a:p>
            <a:pPr fontAlgn="auto">
              <a:lnSpc>
                <a:spcPct val="90000"/>
              </a:lnSpc>
              <a:spcAft>
                <a:spcPts val="0"/>
              </a:spcAft>
              <a:defRPr/>
            </a:pPr>
            <a:r>
              <a:rPr lang="en-US" altLang="en-US" sz="1800"/>
              <a:t>School counselors should have knowledge of:</a:t>
            </a:r>
          </a:p>
          <a:p>
            <a:pPr lvl="1" fontAlgn="auto">
              <a:lnSpc>
                <a:spcPct val="90000"/>
              </a:lnSpc>
              <a:spcAft>
                <a:spcPts val="0"/>
              </a:spcAft>
              <a:defRPr/>
            </a:pPr>
            <a:r>
              <a:rPr lang="en-US" altLang="en-US"/>
              <a:t>How systems work</a:t>
            </a:r>
          </a:p>
          <a:p>
            <a:pPr lvl="1" fontAlgn="auto">
              <a:lnSpc>
                <a:spcPct val="90000"/>
              </a:lnSpc>
              <a:spcAft>
                <a:spcPts val="0"/>
              </a:spcAft>
              <a:defRPr/>
            </a:pPr>
            <a:r>
              <a:rPr lang="en-US" altLang="en-US"/>
              <a:t>How to resolve conflicts</a:t>
            </a:r>
          </a:p>
          <a:p>
            <a:pPr lvl="1" fontAlgn="auto">
              <a:lnSpc>
                <a:spcPct val="90000"/>
              </a:lnSpc>
              <a:spcAft>
                <a:spcPts val="0"/>
              </a:spcAft>
              <a:defRPr/>
            </a:pPr>
            <a:r>
              <a:rPr lang="en-US" altLang="en-US"/>
              <a:t>Various advocacy models</a:t>
            </a:r>
          </a:p>
          <a:p>
            <a:pPr fontAlgn="auto">
              <a:lnSpc>
                <a:spcPct val="90000"/>
              </a:lnSpc>
              <a:spcAft>
                <a:spcPts val="0"/>
              </a:spcAft>
              <a:defRPr/>
            </a:pPr>
            <a:r>
              <a:rPr lang="en-US" altLang="en-US" sz="1800"/>
              <a:t>School counselors should have skills in:</a:t>
            </a:r>
          </a:p>
          <a:p>
            <a:pPr lvl="1" fontAlgn="auto">
              <a:lnSpc>
                <a:spcPct val="90000"/>
              </a:lnSpc>
              <a:spcAft>
                <a:spcPts val="0"/>
              </a:spcAft>
              <a:defRPr/>
            </a:pPr>
            <a:r>
              <a:rPr lang="en-US" altLang="en-US"/>
              <a:t>Effective communication</a:t>
            </a:r>
          </a:p>
          <a:p>
            <a:pPr lvl="1" fontAlgn="auto">
              <a:lnSpc>
                <a:spcPct val="90000"/>
              </a:lnSpc>
              <a:spcAft>
                <a:spcPts val="0"/>
              </a:spcAft>
              <a:defRPr/>
            </a:pPr>
            <a:r>
              <a:rPr lang="en-US" altLang="en-US"/>
              <a:t>Collaboration and teaming</a:t>
            </a:r>
          </a:p>
          <a:p>
            <a:pPr lvl="1" fontAlgn="auto">
              <a:lnSpc>
                <a:spcPct val="90000"/>
              </a:lnSpc>
              <a:spcAft>
                <a:spcPts val="0"/>
              </a:spcAft>
              <a:defRPr/>
            </a:pPr>
            <a:r>
              <a:rPr lang="en-US" altLang="en-US"/>
              <a:t>Problem solving</a:t>
            </a:r>
          </a:p>
          <a:p>
            <a:pPr lvl="1" fontAlgn="auto">
              <a:lnSpc>
                <a:spcPct val="90000"/>
              </a:lnSpc>
              <a:spcAft>
                <a:spcPts val="0"/>
              </a:spcAft>
              <a:defRPr/>
            </a:pPr>
            <a:r>
              <a:rPr lang="en-US" altLang="en-US"/>
              <a:t>Organization</a:t>
            </a:r>
          </a:p>
          <a:p>
            <a:pPr lvl="1" fontAlgn="auto">
              <a:lnSpc>
                <a:spcPct val="90000"/>
              </a:lnSpc>
              <a:spcAft>
                <a:spcPts val="0"/>
              </a:spcAft>
              <a:defRPr/>
            </a:pPr>
            <a:r>
              <a:rPr lang="en-US" altLang="en-US"/>
              <a:t>Coping mechanisms</a:t>
            </a:r>
          </a:p>
        </p:txBody>
      </p:sp>
      <p:sp>
        <p:nvSpPr>
          <p:cNvPr id="2" name="Footer Placeholder 1">
            <a:extLst>
              <a:ext uri="{FF2B5EF4-FFF2-40B4-BE49-F238E27FC236}">
                <a16:creationId xmlns:a16="http://schemas.microsoft.com/office/drawing/2014/main" id="{FAC70CCF-C8B4-41F4-A828-BC2D9A0318D7}"/>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FDEB124D-E97E-4830-B947-305D4032A0E9}"/>
              </a:ext>
            </a:extLst>
          </p:cNvPr>
          <p:cNvSpPr>
            <a:spLocks noGrp="1"/>
          </p:cNvSpPr>
          <p:nvPr>
            <p:ph type="sldNum" sz="quarter" idx="12"/>
          </p:nvPr>
        </p:nvSpPr>
        <p:spPr/>
        <p:txBody>
          <a:bodyPr/>
          <a:lstStyle/>
          <a:p>
            <a:pPr>
              <a:defRPr/>
            </a:pPr>
            <a:fld id="{5BDE0DC7-F9CF-43B3-B6B6-1C93A66534A7}"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4B7AD83A-4B8B-4A7F-9BF1-8B3E2DFB1709}"/>
              </a:ext>
            </a:extLst>
          </p:cNvPr>
          <p:cNvSpPr>
            <a:spLocks noGrp="1" noChangeArrowheads="1"/>
          </p:cNvSpPr>
          <p:nvPr>
            <p:ph type="title" idx="4294967295"/>
          </p:nvPr>
        </p:nvSpPr>
        <p:spPr>
          <a:xfrm>
            <a:off x="685800" y="338138"/>
            <a:ext cx="10396538" cy="1152525"/>
          </a:xfrm>
        </p:spPr>
        <p:txBody>
          <a:bodyPr/>
          <a:lstStyle/>
          <a:p>
            <a:pPr fontAlgn="auto">
              <a:spcAft>
                <a:spcPts val="0"/>
              </a:spcAft>
              <a:defRPr/>
            </a:pPr>
            <a:r>
              <a:rPr lang="en-US" altLang="en-US" dirty="0"/>
              <a:t>Advocacy Counseling</a:t>
            </a:r>
          </a:p>
        </p:txBody>
      </p:sp>
      <p:sp>
        <p:nvSpPr>
          <p:cNvPr id="302083" name="Rectangle 3">
            <a:extLst>
              <a:ext uri="{FF2B5EF4-FFF2-40B4-BE49-F238E27FC236}">
                <a16:creationId xmlns:a16="http://schemas.microsoft.com/office/drawing/2014/main" id="{40A9D791-A0C9-4E25-8383-D2B17C81814D}"/>
              </a:ext>
            </a:extLst>
          </p:cNvPr>
          <p:cNvSpPr>
            <a:spLocks noGrp="1" noChangeArrowheads="1"/>
          </p:cNvSpPr>
          <p:nvPr>
            <p:ph type="body" idx="4294967295"/>
          </p:nvPr>
        </p:nvSpPr>
        <p:spPr>
          <a:xfrm>
            <a:off x="557213" y="1490663"/>
            <a:ext cx="10396537" cy="3814762"/>
          </a:xfrm>
        </p:spPr>
        <p:txBody>
          <a:bodyPr/>
          <a:lstStyle/>
          <a:p>
            <a:pPr fontAlgn="auto">
              <a:lnSpc>
                <a:spcPct val="90000"/>
              </a:lnSpc>
              <a:spcAft>
                <a:spcPts val="0"/>
              </a:spcAft>
              <a:defRPr/>
            </a:pPr>
            <a:r>
              <a:rPr lang="en-US" altLang="en-US" sz="2400" dirty="0"/>
              <a:t>Advocacy may be an arduous process and particularly draining for school counselors who want to be liked by everyone, a  phenomenon known as the </a:t>
            </a:r>
            <a:r>
              <a:rPr lang="en-US" altLang="en-US" sz="2400" i="1" dirty="0"/>
              <a:t>nice counselor syndrome</a:t>
            </a:r>
            <a:r>
              <a:rPr lang="en-US" altLang="en-US" sz="2400" dirty="0"/>
              <a:t> (NCS).</a:t>
            </a:r>
          </a:p>
          <a:p>
            <a:pPr fontAlgn="auto">
              <a:lnSpc>
                <a:spcPct val="90000"/>
              </a:lnSpc>
              <a:spcAft>
                <a:spcPts val="0"/>
              </a:spcAft>
              <a:defRPr/>
            </a:pPr>
            <a:endParaRPr lang="en-US" altLang="en-US" sz="2400" dirty="0"/>
          </a:p>
          <a:p>
            <a:pPr lvl="1" fontAlgn="auto">
              <a:lnSpc>
                <a:spcPct val="90000"/>
              </a:lnSpc>
              <a:spcAft>
                <a:spcPts val="0"/>
              </a:spcAft>
              <a:defRPr/>
            </a:pPr>
            <a:r>
              <a:rPr lang="en-US" altLang="en-US" sz="2400" dirty="0"/>
              <a:t>NCS often results in school counselors supporting the current system’s status quo, even when inequities are evident.</a:t>
            </a:r>
          </a:p>
          <a:p>
            <a:pPr lvl="1" fontAlgn="auto">
              <a:lnSpc>
                <a:spcPct val="90000"/>
              </a:lnSpc>
              <a:spcAft>
                <a:spcPts val="0"/>
              </a:spcAft>
              <a:defRPr/>
            </a:pPr>
            <a:r>
              <a:rPr lang="en-US" altLang="en-US" sz="2400" dirty="0"/>
              <a:t>School counselors must find ways to move beyond the NCS to ensure that all students have access to quality education and opportunities for career and college access K-16.</a:t>
            </a:r>
          </a:p>
        </p:txBody>
      </p:sp>
      <p:sp>
        <p:nvSpPr>
          <p:cNvPr id="2" name="Footer Placeholder 1">
            <a:extLst>
              <a:ext uri="{FF2B5EF4-FFF2-40B4-BE49-F238E27FC236}">
                <a16:creationId xmlns:a16="http://schemas.microsoft.com/office/drawing/2014/main" id="{C91AA3CE-83C3-4D9C-9390-037F14A6F9F1}"/>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C222AB7C-03AB-4D08-8868-C947962D241A}"/>
              </a:ext>
            </a:extLst>
          </p:cNvPr>
          <p:cNvSpPr>
            <a:spLocks noGrp="1"/>
          </p:cNvSpPr>
          <p:nvPr>
            <p:ph type="sldNum" sz="quarter" idx="12"/>
          </p:nvPr>
        </p:nvSpPr>
        <p:spPr/>
        <p:txBody>
          <a:bodyPr/>
          <a:lstStyle/>
          <a:p>
            <a:pPr>
              <a:defRPr/>
            </a:pPr>
            <a:fld id="{5BDE0DC7-F9CF-43B3-B6B6-1C93A66534A7}"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00457219-D0FD-4B55-AD70-C69AA4443CA3}"/>
              </a:ext>
            </a:extLst>
          </p:cNvPr>
          <p:cNvSpPr>
            <a:spLocks noGrp="1" noChangeArrowheads="1"/>
          </p:cNvSpPr>
          <p:nvPr>
            <p:ph type="title" idx="4294967295"/>
          </p:nvPr>
        </p:nvSpPr>
        <p:spPr>
          <a:xfrm>
            <a:off x="889000" y="457200"/>
            <a:ext cx="9210675" cy="1143000"/>
          </a:xfrm>
        </p:spPr>
        <p:txBody>
          <a:bodyPr>
            <a:normAutofit fontScale="90000"/>
          </a:bodyPr>
          <a:lstStyle/>
          <a:p>
            <a:pPr fontAlgn="auto">
              <a:spcAft>
                <a:spcPts val="0"/>
              </a:spcAft>
              <a:defRPr/>
            </a:pPr>
            <a:r>
              <a:rPr lang="en-US" altLang="en-US" dirty="0"/>
              <a:t>“At Promise” instead of “At Risk”</a:t>
            </a:r>
          </a:p>
        </p:txBody>
      </p:sp>
      <p:sp>
        <p:nvSpPr>
          <p:cNvPr id="275459" name="Rectangle 3">
            <a:extLst>
              <a:ext uri="{FF2B5EF4-FFF2-40B4-BE49-F238E27FC236}">
                <a16:creationId xmlns:a16="http://schemas.microsoft.com/office/drawing/2014/main" id="{25A2ECA8-5542-4BB6-BC34-11C98FCB2E13}"/>
              </a:ext>
            </a:extLst>
          </p:cNvPr>
          <p:cNvSpPr>
            <a:spLocks noGrp="1" noChangeArrowheads="1"/>
          </p:cNvSpPr>
          <p:nvPr>
            <p:ph type="body" idx="4294967295"/>
          </p:nvPr>
        </p:nvSpPr>
        <p:spPr>
          <a:xfrm>
            <a:off x="798513" y="1600200"/>
            <a:ext cx="10290175" cy="3976688"/>
          </a:xfrm>
        </p:spPr>
        <p:txBody>
          <a:bodyPr/>
          <a:lstStyle/>
          <a:p>
            <a:pPr fontAlgn="auto">
              <a:lnSpc>
                <a:spcPct val="90000"/>
              </a:lnSpc>
              <a:spcAft>
                <a:spcPts val="0"/>
              </a:spcAft>
              <a:defRPr/>
            </a:pPr>
            <a:r>
              <a:rPr lang="en-US" altLang="en-US" sz="2400" dirty="0"/>
              <a:t>School counseling programs that use a strengths-based, “</a:t>
            </a:r>
            <a:r>
              <a:rPr lang="en-US" altLang="en-US" sz="2400" dirty="0" err="1"/>
              <a:t>nondeficient</a:t>
            </a:r>
            <a:r>
              <a:rPr lang="en-US" altLang="en-US" sz="2400" dirty="0"/>
              <a:t>” leadership and advocacy model are educational leaders providing measurable equity, achievement results, and success for all students.</a:t>
            </a:r>
          </a:p>
          <a:p>
            <a:pPr fontAlgn="auto">
              <a:lnSpc>
                <a:spcPct val="90000"/>
              </a:lnSpc>
              <a:spcAft>
                <a:spcPts val="0"/>
              </a:spcAft>
              <a:defRPr/>
            </a:pPr>
            <a:r>
              <a:rPr lang="en-US" altLang="en-US" sz="2400" dirty="0"/>
              <a:t>Professional school counselors who develop and implement transformative school counseling programs based on the ASCA </a:t>
            </a:r>
            <a:r>
              <a:rPr lang="en-US" altLang="en-US" sz="2400" i="1" dirty="0"/>
              <a:t>National Model</a:t>
            </a:r>
            <a:r>
              <a:rPr lang="en-US" altLang="en-US" sz="2400" dirty="0"/>
              <a:t> strive to empower and advocate for historically oppressed populations.</a:t>
            </a:r>
          </a:p>
          <a:p>
            <a:pPr fontAlgn="auto">
              <a:lnSpc>
                <a:spcPct val="90000"/>
              </a:lnSpc>
              <a:spcAft>
                <a:spcPts val="0"/>
              </a:spcAft>
              <a:defRPr/>
            </a:pPr>
            <a:r>
              <a:rPr lang="en-US" altLang="en-US" sz="2400" dirty="0"/>
              <a:t>The transformed professional school counselor leads and advocates in removing barriers to student performance and overcoming social injustice.</a:t>
            </a:r>
          </a:p>
        </p:txBody>
      </p:sp>
      <p:sp>
        <p:nvSpPr>
          <p:cNvPr id="2" name="Footer Placeholder 1">
            <a:extLst>
              <a:ext uri="{FF2B5EF4-FFF2-40B4-BE49-F238E27FC236}">
                <a16:creationId xmlns:a16="http://schemas.microsoft.com/office/drawing/2014/main" id="{EE21C494-77DD-46E9-9381-FD630E341FC0}"/>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D584EFC6-DCEA-4AD6-8530-A9F2496B2347}"/>
              </a:ext>
            </a:extLst>
          </p:cNvPr>
          <p:cNvSpPr>
            <a:spLocks noGrp="1"/>
          </p:cNvSpPr>
          <p:nvPr>
            <p:ph type="sldNum" sz="quarter" idx="12"/>
          </p:nvPr>
        </p:nvSpPr>
        <p:spPr/>
        <p:txBody>
          <a:bodyPr/>
          <a:lstStyle/>
          <a:p>
            <a:pPr>
              <a:defRPr/>
            </a:pPr>
            <a:fld id="{5BDE0DC7-F9CF-43B3-B6B6-1C93A66534A7}"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21BEC37F-63F5-4118-B280-A21246AD1700}"/>
              </a:ext>
            </a:extLst>
          </p:cNvPr>
          <p:cNvSpPr>
            <a:spLocks noGrp="1" noChangeArrowheads="1"/>
          </p:cNvSpPr>
          <p:nvPr>
            <p:ph type="title" idx="4294967295"/>
          </p:nvPr>
        </p:nvSpPr>
        <p:spPr/>
        <p:txBody>
          <a:bodyPr/>
          <a:lstStyle/>
          <a:p>
            <a:pPr fontAlgn="auto">
              <a:spcAft>
                <a:spcPts val="0"/>
              </a:spcAft>
              <a:defRPr/>
            </a:pPr>
            <a:r>
              <a:rPr lang="en-US" altLang="en-US" dirty="0"/>
              <a:t>Advocacy Counseling</a:t>
            </a:r>
          </a:p>
        </p:txBody>
      </p:sp>
      <p:sp>
        <p:nvSpPr>
          <p:cNvPr id="303107" name="Rectangle 3">
            <a:extLst>
              <a:ext uri="{FF2B5EF4-FFF2-40B4-BE49-F238E27FC236}">
                <a16:creationId xmlns:a16="http://schemas.microsoft.com/office/drawing/2014/main" id="{C94EF707-671D-4745-B9B7-41B44C07F9EC}"/>
              </a:ext>
            </a:extLst>
          </p:cNvPr>
          <p:cNvSpPr>
            <a:spLocks noGrp="1" noChangeArrowheads="1"/>
          </p:cNvSpPr>
          <p:nvPr>
            <p:ph type="body" idx="4294967295"/>
          </p:nvPr>
        </p:nvSpPr>
        <p:spPr/>
        <p:txBody>
          <a:bodyPr/>
          <a:lstStyle/>
          <a:p>
            <a:pPr fontAlgn="auto">
              <a:spcAft>
                <a:spcPts val="0"/>
              </a:spcAft>
              <a:defRPr/>
            </a:pPr>
            <a:r>
              <a:rPr lang="en-US" altLang="en-US" sz="1800"/>
              <a:t>Strategies to help school counselors become more comfortable advocating:</a:t>
            </a:r>
          </a:p>
          <a:p>
            <a:pPr lvl="1" fontAlgn="auto">
              <a:spcAft>
                <a:spcPts val="0"/>
              </a:spcAft>
              <a:defRPr/>
            </a:pPr>
            <a:r>
              <a:rPr lang="en-US" altLang="en-US"/>
              <a:t>Use data to make a case</a:t>
            </a:r>
          </a:p>
          <a:p>
            <a:pPr lvl="1" fontAlgn="auto">
              <a:spcAft>
                <a:spcPts val="0"/>
              </a:spcAft>
              <a:defRPr/>
            </a:pPr>
            <a:r>
              <a:rPr lang="en-US" altLang="en-US"/>
              <a:t>Connect change efforts to the school’s mission</a:t>
            </a:r>
          </a:p>
          <a:p>
            <a:pPr lvl="1" fontAlgn="auto">
              <a:spcAft>
                <a:spcPts val="0"/>
              </a:spcAft>
              <a:defRPr/>
            </a:pPr>
            <a:r>
              <a:rPr lang="en-US" altLang="en-US"/>
              <a:t>Do not take resistance personally</a:t>
            </a:r>
          </a:p>
          <a:p>
            <a:pPr lvl="1" fontAlgn="auto">
              <a:spcAft>
                <a:spcPts val="0"/>
              </a:spcAft>
              <a:defRPr/>
            </a:pPr>
            <a:r>
              <a:rPr lang="en-US" altLang="en-US"/>
              <a:t>Find supporters</a:t>
            </a:r>
          </a:p>
          <a:p>
            <a:pPr lvl="1" fontAlgn="auto">
              <a:spcAft>
                <a:spcPts val="0"/>
              </a:spcAft>
              <a:defRPr/>
            </a:pPr>
            <a:r>
              <a:rPr lang="en-US" altLang="en-US"/>
              <a:t>Develop a realistic plan based on data and research</a:t>
            </a:r>
          </a:p>
          <a:p>
            <a:pPr lvl="1" fontAlgn="auto">
              <a:spcAft>
                <a:spcPts val="0"/>
              </a:spcAft>
              <a:defRPr/>
            </a:pPr>
            <a:r>
              <a:rPr lang="en-US" altLang="en-US"/>
              <a:t>Act ethically at all times</a:t>
            </a:r>
          </a:p>
          <a:p>
            <a:pPr lvl="1" fontAlgn="auto">
              <a:spcAft>
                <a:spcPts val="0"/>
              </a:spcAft>
              <a:defRPr/>
            </a:pPr>
            <a:r>
              <a:rPr lang="en-US" altLang="en-US"/>
              <a:t>Trust the process</a:t>
            </a:r>
          </a:p>
        </p:txBody>
      </p:sp>
      <p:sp>
        <p:nvSpPr>
          <p:cNvPr id="2" name="Footer Placeholder 1">
            <a:extLst>
              <a:ext uri="{FF2B5EF4-FFF2-40B4-BE49-F238E27FC236}">
                <a16:creationId xmlns:a16="http://schemas.microsoft.com/office/drawing/2014/main" id="{EFA7D5E9-BE02-486C-8AE6-5FF2A7371A52}"/>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E5C72D26-B154-4F6D-9774-741EC5ADC9E4}"/>
              </a:ext>
            </a:extLst>
          </p:cNvPr>
          <p:cNvSpPr>
            <a:spLocks noGrp="1"/>
          </p:cNvSpPr>
          <p:nvPr>
            <p:ph type="sldNum" sz="quarter" idx="12"/>
          </p:nvPr>
        </p:nvSpPr>
        <p:spPr/>
        <p:txBody>
          <a:bodyPr/>
          <a:lstStyle/>
          <a:p>
            <a:pPr>
              <a:defRPr/>
            </a:pPr>
            <a:fld id="{5BDE0DC7-F9CF-43B3-B6B6-1C93A66534A7}"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EEF179E2-1D8F-4437-8CB0-5328BA2B2192}"/>
              </a:ext>
            </a:extLst>
          </p:cNvPr>
          <p:cNvSpPr>
            <a:spLocks noGrp="1" noChangeArrowheads="1"/>
          </p:cNvSpPr>
          <p:nvPr>
            <p:ph type="title" idx="4294967295"/>
          </p:nvPr>
        </p:nvSpPr>
        <p:spPr>
          <a:xfrm>
            <a:off x="617538" y="398463"/>
            <a:ext cx="10393362" cy="1700212"/>
          </a:xfrm>
        </p:spPr>
        <p:txBody>
          <a:bodyPr>
            <a:normAutofit fontScale="90000"/>
          </a:bodyPr>
          <a:lstStyle/>
          <a:p>
            <a:pPr fontAlgn="auto">
              <a:spcAft>
                <a:spcPts val="0"/>
              </a:spcAft>
              <a:defRPr/>
            </a:pPr>
            <a:r>
              <a:rPr lang="en-US" altLang="en-US" dirty="0"/>
              <a:t>Empowering Students with Achievement &amp; Opportunity Competencies</a:t>
            </a:r>
          </a:p>
        </p:txBody>
      </p:sp>
      <p:sp>
        <p:nvSpPr>
          <p:cNvPr id="304131" name="Rectangle 3">
            <a:extLst>
              <a:ext uri="{FF2B5EF4-FFF2-40B4-BE49-F238E27FC236}">
                <a16:creationId xmlns:a16="http://schemas.microsoft.com/office/drawing/2014/main" id="{73E7D119-4F3F-45CA-8FD8-D82D724F33B6}"/>
              </a:ext>
            </a:extLst>
          </p:cNvPr>
          <p:cNvSpPr>
            <a:spLocks noGrp="1" noChangeArrowheads="1"/>
          </p:cNvSpPr>
          <p:nvPr>
            <p:ph type="body" idx="4294967295"/>
          </p:nvPr>
        </p:nvSpPr>
        <p:spPr>
          <a:xfrm>
            <a:off x="617538" y="2214563"/>
            <a:ext cx="10496550" cy="3314700"/>
          </a:xfrm>
        </p:spPr>
        <p:txBody>
          <a:bodyPr/>
          <a:lstStyle/>
          <a:p>
            <a:pPr fontAlgn="auto">
              <a:lnSpc>
                <a:spcPct val="90000"/>
              </a:lnSpc>
              <a:spcAft>
                <a:spcPts val="0"/>
              </a:spcAft>
              <a:defRPr/>
            </a:pPr>
            <a:r>
              <a:rPr lang="en-US" altLang="en-US" sz="1800" dirty="0"/>
              <a:t>Students need an advocate who will use data to recognize when student needs are not being heard or met and when they are being squashed emotionally and intellectually.</a:t>
            </a:r>
          </a:p>
          <a:p>
            <a:pPr fontAlgn="auto">
              <a:lnSpc>
                <a:spcPct val="90000"/>
              </a:lnSpc>
              <a:spcAft>
                <a:spcPts val="0"/>
              </a:spcAft>
              <a:defRPr/>
            </a:pPr>
            <a:r>
              <a:rPr lang="en-US" altLang="en-US" sz="1800" dirty="0"/>
              <a:t>Professional school counselors should also advocate on behalf of all students, parents and guardians, teachers, and communities.</a:t>
            </a:r>
          </a:p>
          <a:p>
            <a:pPr fontAlgn="auto">
              <a:lnSpc>
                <a:spcPct val="90000"/>
              </a:lnSpc>
              <a:spcAft>
                <a:spcPts val="0"/>
              </a:spcAft>
              <a:defRPr/>
            </a:pPr>
            <a:r>
              <a:rPr lang="en-US" altLang="en-US" sz="1800" dirty="0"/>
              <a:t>Professional school counselors can help students recognize external barriers that impact their well-being and academic achievement and then assist students in formulating plans to confront these barriers.</a:t>
            </a:r>
          </a:p>
        </p:txBody>
      </p:sp>
      <p:sp>
        <p:nvSpPr>
          <p:cNvPr id="2" name="Footer Placeholder 1">
            <a:extLst>
              <a:ext uri="{FF2B5EF4-FFF2-40B4-BE49-F238E27FC236}">
                <a16:creationId xmlns:a16="http://schemas.microsoft.com/office/drawing/2014/main" id="{85B02D0B-43AD-4B41-90D1-9B62E6A40917}"/>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DB953B2E-BF61-49E1-853C-32C8103AA58A}"/>
              </a:ext>
            </a:extLst>
          </p:cNvPr>
          <p:cNvSpPr>
            <a:spLocks noGrp="1"/>
          </p:cNvSpPr>
          <p:nvPr>
            <p:ph type="sldNum" sz="quarter" idx="12"/>
          </p:nvPr>
        </p:nvSpPr>
        <p:spPr/>
        <p:txBody>
          <a:bodyPr/>
          <a:lstStyle/>
          <a:p>
            <a:pPr>
              <a:defRPr/>
            </a:pPr>
            <a:fld id="{5BDE0DC7-F9CF-43B3-B6B6-1C93A66534A7}"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a:extLst>
              <a:ext uri="{FF2B5EF4-FFF2-40B4-BE49-F238E27FC236}">
                <a16:creationId xmlns:a16="http://schemas.microsoft.com/office/drawing/2014/main" id="{3E7B0DB3-9536-403C-9533-9A83410BAAA2}"/>
              </a:ext>
            </a:extLst>
          </p:cNvPr>
          <p:cNvSpPr>
            <a:spLocks noGrp="1" noChangeArrowheads="1"/>
          </p:cNvSpPr>
          <p:nvPr>
            <p:ph type="title" idx="4294967295"/>
          </p:nvPr>
        </p:nvSpPr>
        <p:spPr>
          <a:xfrm>
            <a:off x="685800" y="441325"/>
            <a:ext cx="10396538" cy="1152525"/>
          </a:xfrm>
        </p:spPr>
        <p:txBody>
          <a:bodyPr>
            <a:noAutofit/>
          </a:bodyPr>
          <a:lstStyle/>
          <a:p>
            <a:pPr fontAlgn="auto">
              <a:spcAft>
                <a:spcPts val="0"/>
              </a:spcAft>
              <a:defRPr/>
            </a:pPr>
            <a:r>
              <a:rPr lang="en-US" altLang="en-US" sz="4400" dirty="0"/>
              <a:t>Empowering Students with Achievement &amp; Opportunity Competencies</a:t>
            </a:r>
          </a:p>
        </p:txBody>
      </p:sp>
      <p:sp>
        <p:nvSpPr>
          <p:cNvPr id="305155" name="Rectangle 3">
            <a:extLst>
              <a:ext uri="{FF2B5EF4-FFF2-40B4-BE49-F238E27FC236}">
                <a16:creationId xmlns:a16="http://schemas.microsoft.com/office/drawing/2014/main" id="{BFF7A136-C33F-4E86-8621-9699E6696D1B}"/>
              </a:ext>
            </a:extLst>
          </p:cNvPr>
          <p:cNvSpPr>
            <a:spLocks noGrp="1" noChangeArrowheads="1"/>
          </p:cNvSpPr>
          <p:nvPr>
            <p:ph type="body" idx="4294967295"/>
          </p:nvPr>
        </p:nvSpPr>
        <p:spPr>
          <a:xfrm>
            <a:off x="685800" y="1593850"/>
            <a:ext cx="10171113" cy="3970338"/>
          </a:xfrm>
        </p:spPr>
        <p:txBody>
          <a:bodyPr/>
          <a:lstStyle/>
          <a:p>
            <a:pPr fontAlgn="auto">
              <a:spcAft>
                <a:spcPts val="0"/>
              </a:spcAft>
              <a:defRPr/>
            </a:pPr>
            <a:r>
              <a:rPr lang="en-US" altLang="en-US" sz="1800" dirty="0"/>
              <a:t>The professional school counselor can assist students in recognizing inequities that exist and by taking action to change practices that are unfair.</a:t>
            </a:r>
          </a:p>
          <a:p>
            <a:pPr lvl="1" fontAlgn="auto">
              <a:spcAft>
                <a:spcPts val="0"/>
              </a:spcAft>
              <a:defRPr/>
            </a:pPr>
            <a:r>
              <a:rPr lang="en-US" altLang="en-US" dirty="0"/>
              <a:t>For example, if a student is placed in a lower level academic class, the professional school counselor can step in and advocate on the student’s behalf and/or advocate alongside the student.</a:t>
            </a:r>
          </a:p>
          <a:p>
            <a:pPr fontAlgn="auto">
              <a:spcAft>
                <a:spcPts val="0"/>
              </a:spcAft>
              <a:defRPr/>
            </a:pPr>
            <a:r>
              <a:rPr lang="en-US" altLang="en-US" sz="1800" dirty="0"/>
              <a:t>Teaching students how to use conflict resolution skills and peer mediation, and assisting students with organizational skills, study skills, and test-taking skills helps them to become advocates.</a:t>
            </a:r>
          </a:p>
        </p:txBody>
      </p:sp>
      <p:sp>
        <p:nvSpPr>
          <p:cNvPr id="2" name="Footer Placeholder 1">
            <a:extLst>
              <a:ext uri="{FF2B5EF4-FFF2-40B4-BE49-F238E27FC236}">
                <a16:creationId xmlns:a16="http://schemas.microsoft.com/office/drawing/2014/main" id="{1A6070BE-A5C8-4539-8331-9A1E1650740F}"/>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F56DE30B-777C-4698-9D36-69A41CE10BAB}"/>
              </a:ext>
            </a:extLst>
          </p:cNvPr>
          <p:cNvSpPr>
            <a:spLocks noGrp="1"/>
          </p:cNvSpPr>
          <p:nvPr>
            <p:ph type="sldNum" sz="quarter" idx="12"/>
          </p:nvPr>
        </p:nvSpPr>
        <p:spPr/>
        <p:txBody>
          <a:bodyPr/>
          <a:lstStyle/>
          <a:p>
            <a:pPr>
              <a:defRPr/>
            </a:pPr>
            <a:fld id="{5BDE0DC7-F9CF-43B3-B6B6-1C93A66534A7}"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F7C7A93A-3C0B-4AAA-96C4-2DE5057FDF24}"/>
              </a:ext>
            </a:extLst>
          </p:cNvPr>
          <p:cNvSpPr>
            <a:spLocks noGrp="1" noChangeArrowheads="1"/>
          </p:cNvSpPr>
          <p:nvPr>
            <p:ph type="title" idx="4294967295"/>
          </p:nvPr>
        </p:nvSpPr>
        <p:spPr>
          <a:xfrm>
            <a:off x="685800" y="312738"/>
            <a:ext cx="10396538" cy="1150937"/>
          </a:xfrm>
        </p:spPr>
        <p:txBody>
          <a:bodyPr>
            <a:noAutofit/>
          </a:bodyPr>
          <a:lstStyle/>
          <a:p>
            <a:pPr fontAlgn="auto">
              <a:spcAft>
                <a:spcPts val="0"/>
              </a:spcAft>
              <a:defRPr/>
            </a:pPr>
            <a:r>
              <a:rPr lang="en-US" altLang="en-US" sz="4400" dirty="0"/>
              <a:t>Empowering Students with Achievement &amp; Opportunity Competencies</a:t>
            </a:r>
          </a:p>
        </p:txBody>
      </p:sp>
      <p:sp>
        <p:nvSpPr>
          <p:cNvPr id="306179" name="Rectangle 3">
            <a:extLst>
              <a:ext uri="{FF2B5EF4-FFF2-40B4-BE49-F238E27FC236}">
                <a16:creationId xmlns:a16="http://schemas.microsoft.com/office/drawing/2014/main" id="{86B64FFC-AC29-48CC-9FCE-0A7CF19AF97D}"/>
              </a:ext>
            </a:extLst>
          </p:cNvPr>
          <p:cNvSpPr>
            <a:spLocks noGrp="1" noChangeArrowheads="1"/>
          </p:cNvSpPr>
          <p:nvPr>
            <p:ph type="body" idx="4294967295"/>
          </p:nvPr>
        </p:nvSpPr>
        <p:spPr>
          <a:xfrm>
            <a:off x="685800" y="1463675"/>
            <a:ext cx="10396538" cy="3984625"/>
          </a:xfrm>
        </p:spPr>
        <p:txBody>
          <a:bodyPr/>
          <a:lstStyle/>
          <a:p>
            <a:pPr fontAlgn="auto">
              <a:spcAft>
                <a:spcPts val="0"/>
              </a:spcAft>
              <a:defRPr/>
            </a:pPr>
            <a:r>
              <a:rPr lang="en-US" altLang="en-US" sz="2400" dirty="0"/>
              <a:t>Students need to be empowered to become leaders for life in their elementary, middle, and high school communities.</a:t>
            </a:r>
          </a:p>
          <a:p>
            <a:pPr fontAlgn="auto">
              <a:spcAft>
                <a:spcPts val="0"/>
              </a:spcAft>
              <a:defRPr/>
            </a:pPr>
            <a:endParaRPr lang="en-US" altLang="en-US" sz="2400" dirty="0"/>
          </a:p>
          <a:p>
            <a:pPr lvl="1" fontAlgn="auto">
              <a:spcAft>
                <a:spcPts val="0"/>
              </a:spcAft>
              <a:defRPr/>
            </a:pPr>
            <a:r>
              <a:rPr lang="en-US" altLang="en-US" sz="2400" dirty="0"/>
              <a:t>Professional school counselors develop leadership academies, peer tutoring and peer counseling programs and encourage and expect all students to participate in extracurricular activities to increase their leadership skills, which, in turn, can provide students with a basis to learn advocacy skills.</a:t>
            </a:r>
          </a:p>
        </p:txBody>
      </p:sp>
      <p:sp>
        <p:nvSpPr>
          <p:cNvPr id="2" name="Footer Placeholder 1">
            <a:extLst>
              <a:ext uri="{FF2B5EF4-FFF2-40B4-BE49-F238E27FC236}">
                <a16:creationId xmlns:a16="http://schemas.microsoft.com/office/drawing/2014/main" id="{196FD36E-ED77-40D3-A213-FAFFFBAAB54F}"/>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4DC2A281-261F-4827-BF99-F021A5A8F7E2}"/>
              </a:ext>
            </a:extLst>
          </p:cNvPr>
          <p:cNvSpPr>
            <a:spLocks noGrp="1"/>
          </p:cNvSpPr>
          <p:nvPr>
            <p:ph type="sldNum" sz="quarter" idx="12"/>
          </p:nvPr>
        </p:nvSpPr>
        <p:spPr/>
        <p:txBody>
          <a:bodyPr/>
          <a:lstStyle/>
          <a:p>
            <a:pPr>
              <a:defRPr/>
            </a:pPr>
            <a:fld id="{5BDE0DC7-F9CF-43B3-B6B6-1C93A66534A7}"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692942D3-7FF5-46CD-8433-FD2EC304E8C4}"/>
              </a:ext>
            </a:extLst>
          </p:cNvPr>
          <p:cNvSpPr>
            <a:spLocks noGrp="1" noChangeArrowheads="1"/>
          </p:cNvSpPr>
          <p:nvPr>
            <p:ph type="title" idx="4294967295"/>
          </p:nvPr>
        </p:nvSpPr>
        <p:spPr>
          <a:xfrm>
            <a:off x="554038" y="180975"/>
            <a:ext cx="10844212" cy="914400"/>
          </a:xfrm>
        </p:spPr>
        <p:txBody>
          <a:bodyPr>
            <a:noAutofit/>
          </a:bodyPr>
          <a:lstStyle/>
          <a:p>
            <a:pPr fontAlgn="auto">
              <a:spcAft>
                <a:spcPts val="0"/>
              </a:spcAft>
              <a:defRPr/>
            </a:pPr>
            <a:r>
              <a:rPr lang="en-US" altLang="en-US" sz="3200" dirty="0"/>
              <a:t>Empowering Parents and Guardians with Achievement and Opportunity Advocacy Skills</a:t>
            </a:r>
          </a:p>
        </p:txBody>
      </p:sp>
      <p:sp>
        <p:nvSpPr>
          <p:cNvPr id="307203" name="Rectangle 3">
            <a:extLst>
              <a:ext uri="{FF2B5EF4-FFF2-40B4-BE49-F238E27FC236}">
                <a16:creationId xmlns:a16="http://schemas.microsoft.com/office/drawing/2014/main" id="{8388D245-7C77-4829-9F68-AD8A4DEB5F28}"/>
              </a:ext>
            </a:extLst>
          </p:cNvPr>
          <p:cNvSpPr>
            <a:spLocks noGrp="1" noChangeArrowheads="1"/>
          </p:cNvSpPr>
          <p:nvPr>
            <p:ph type="body" idx="4294967295"/>
          </p:nvPr>
        </p:nvSpPr>
        <p:spPr>
          <a:xfrm>
            <a:off x="644525" y="1095375"/>
            <a:ext cx="10328275" cy="4419600"/>
          </a:xfrm>
        </p:spPr>
        <p:txBody>
          <a:bodyPr/>
          <a:lstStyle/>
          <a:p>
            <a:pPr fontAlgn="auto">
              <a:spcAft>
                <a:spcPts val="0"/>
              </a:spcAft>
              <a:defRPr/>
            </a:pPr>
            <a:r>
              <a:rPr lang="en-US" altLang="en-US" sz="1600" dirty="0"/>
              <a:t>Parents often take information from school personnel as fact.</a:t>
            </a:r>
          </a:p>
          <a:p>
            <a:pPr fontAlgn="auto">
              <a:spcAft>
                <a:spcPts val="0"/>
              </a:spcAft>
              <a:defRPr/>
            </a:pPr>
            <a:r>
              <a:rPr lang="en-US" altLang="en-US" sz="1600" dirty="0"/>
              <a:t>Professional school counselors assist parents and guardians to maneuver through unfamiliar territories to access services.</a:t>
            </a:r>
          </a:p>
          <a:p>
            <a:pPr fontAlgn="auto">
              <a:spcAft>
                <a:spcPts val="0"/>
              </a:spcAft>
              <a:defRPr/>
            </a:pPr>
            <a:r>
              <a:rPr lang="en-US" altLang="en-US" sz="1600" dirty="0"/>
              <a:t>Professional school counselors can help identify resources and discuss existing services with parents. </a:t>
            </a:r>
          </a:p>
          <a:p>
            <a:pPr lvl="1" fontAlgn="auto">
              <a:spcAft>
                <a:spcPts val="0"/>
              </a:spcAft>
              <a:defRPr/>
            </a:pPr>
            <a:r>
              <a:rPr lang="en-US" altLang="en-US" sz="1600" dirty="0"/>
              <a:t>They can assist parents in understanding and interpreting the information received from the school and their rights.</a:t>
            </a:r>
          </a:p>
          <a:p>
            <a:pPr lvl="1" fontAlgn="auto">
              <a:spcAft>
                <a:spcPts val="0"/>
              </a:spcAft>
              <a:defRPr/>
            </a:pPr>
            <a:r>
              <a:rPr lang="en-US" altLang="en-US" sz="1600" dirty="0"/>
              <a:t>Parents may also need assistance in determining how and when to use the information.</a:t>
            </a:r>
          </a:p>
          <a:p>
            <a:pPr fontAlgn="auto">
              <a:spcAft>
                <a:spcPts val="0"/>
              </a:spcAft>
              <a:defRPr/>
            </a:pPr>
            <a:r>
              <a:rPr lang="en-US" altLang="en-US" sz="1600" dirty="0"/>
              <a:t>Counselors can help parents gain </a:t>
            </a:r>
          </a:p>
          <a:p>
            <a:pPr fontAlgn="auto">
              <a:spcAft>
                <a:spcPts val="0"/>
              </a:spcAft>
              <a:defRPr/>
            </a:pPr>
            <a:r>
              <a:rPr lang="en-US" altLang="en-US" sz="1600" dirty="0"/>
              <a:t>	access to needed services.</a:t>
            </a:r>
          </a:p>
        </p:txBody>
      </p:sp>
      <p:sp>
        <p:nvSpPr>
          <p:cNvPr id="2" name="Footer Placeholder 1">
            <a:extLst>
              <a:ext uri="{FF2B5EF4-FFF2-40B4-BE49-F238E27FC236}">
                <a16:creationId xmlns:a16="http://schemas.microsoft.com/office/drawing/2014/main" id="{44FED358-6A89-4B99-B90E-A0041EA4BBDF}"/>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A62C7528-F1A3-4E9E-9EE8-0D06DB8047E8}"/>
              </a:ext>
            </a:extLst>
          </p:cNvPr>
          <p:cNvSpPr>
            <a:spLocks noGrp="1"/>
          </p:cNvSpPr>
          <p:nvPr>
            <p:ph type="sldNum" sz="quarter" idx="12"/>
          </p:nvPr>
        </p:nvSpPr>
        <p:spPr/>
        <p:txBody>
          <a:bodyPr/>
          <a:lstStyle/>
          <a:p>
            <a:pPr>
              <a:defRPr/>
            </a:pPr>
            <a:fld id="{5BDE0DC7-F9CF-43B3-B6B6-1C93A66534A7}"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009D30E3-6BD8-4011-B309-A6B1B082B7E0}"/>
              </a:ext>
            </a:extLst>
          </p:cNvPr>
          <p:cNvSpPr>
            <a:spLocks noGrp="1" noChangeArrowheads="1"/>
          </p:cNvSpPr>
          <p:nvPr>
            <p:ph type="title" idx="4294967295"/>
          </p:nvPr>
        </p:nvSpPr>
        <p:spPr/>
        <p:txBody>
          <a:bodyPr>
            <a:noAutofit/>
          </a:bodyPr>
          <a:lstStyle/>
          <a:p>
            <a:pPr fontAlgn="auto">
              <a:spcAft>
                <a:spcPts val="0"/>
              </a:spcAft>
              <a:defRPr/>
            </a:pPr>
            <a:r>
              <a:rPr lang="en-US" altLang="en-US" sz="4000" dirty="0"/>
              <a:t>Empowering Educators With Achievement and Opportunity Advocacy Skills</a:t>
            </a:r>
          </a:p>
        </p:txBody>
      </p:sp>
      <p:sp>
        <p:nvSpPr>
          <p:cNvPr id="308227" name="Rectangle 3">
            <a:extLst>
              <a:ext uri="{FF2B5EF4-FFF2-40B4-BE49-F238E27FC236}">
                <a16:creationId xmlns:a16="http://schemas.microsoft.com/office/drawing/2014/main" id="{6AA2A192-B1F8-49EC-8BFE-11097BA48CF1}"/>
              </a:ext>
            </a:extLst>
          </p:cNvPr>
          <p:cNvSpPr>
            <a:spLocks noGrp="1" noChangeArrowheads="1"/>
          </p:cNvSpPr>
          <p:nvPr>
            <p:ph type="body" idx="4294967295"/>
          </p:nvPr>
        </p:nvSpPr>
        <p:spPr>
          <a:xfrm>
            <a:off x="685800" y="1838325"/>
            <a:ext cx="10261600" cy="3698875"/>
          </a:xfrm>
        </p:spPr>
        <p:txBody>
          <a:bodyPr/>
          <a:lstStyle/>
          <a:p>
            <a:pPr fontAlgn="auto">
              <a:spcAft>
                <a:spcPts val="0"/>
              </a:spcAft>
              <a:defRPr/>
            </a:pPr>
            <a:r>
              <a:rPr lang="en-US" altLang="en-US" dirty="0"/>
              <a:t>Assist teachers in recognizing inequities.</a:t>
            </a:r>
          </a:p>
          <a:p>
            <a:pPr lvl="1" fontAlgn="auto">
              <a:spcAft>
                <a:spcPts val="0"/>
              </a:spcAft>
              <a:defRPr/>
            </a:pPr>
            <a:r>
              <a:rPr lang="en-US" altLang="en-US" sz="2000" dirty="0"/>
              <a:t>For example, differential treatment of poor and affluent students, students of color and White students, gifted and average students, and students with and without disabilities.</a:t>
            </a:r>
          </a:p>
          <a:p>
            <a:pPr lvl="1" fontAlgn="auto">
              <a:spcAft>
                <a:spcPts val="0"/>
              </a:spcAft>
              <a:defRPr/>
            </a:pPr>
            <a:r>
              <a:rPr lang="en-US" altLang="en-US" sz="2000" dirty="0"/>
              <a:t>Challenge teachers to examine their biases.</a:t>
            </a:r>
          </a:p>
          <a:p>
            <a:pPr fontAlgn="auto">
              <a:spcAft>
                <a:spcPts val="0"/>
              </a:spcAft>
              <a:defRPr/>
            </a:pPr>
            <a:r>
              <a:rPr lang="en-US" altLang="en-US" dirty="0"/>
              <a:t>Offer annual formal in-service training and frequent informal sessions to increase teacher knowledge and effectiveness.</a:t>
            </a:r>
          </a:p>
        </p:txBody>
      </p:sp>
      <p:sp>
        <p:nvSpPr>
          <p:cNvPr id="2" name="Footer Placeholder 1">
            <a:extLst>
              <a:ext uri="{FF2B5EF4-FFF2-40B4-BE49-F238E27FC236}">
                <a16:creationId xmlns:a16="http://schemas.microsoft.com/office/drawing/2014/main" id="{C7C4FB80-0F63-467E-BAF6-EBAA3EC28266}"/>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30BAF22B-75DB-4C88-AF88-237E1E35E966}"/>
              </a:ext>
            </a:extLst>
          </p:cNvPr>
          <p:cNvSpPr>
            <a:spLocks noGrp="1"/>
          </p:cNvSpPr>
          <p:nvPr>
            <p:ph type="sldNum" sz="quarter" idx="12"/>
          </p:nvPr>
        </p:nvSpPr>
        <p:spPr/>
        <p:txBody>
          <a:bodyPr/>
          <a:lstStyle/>
          <a:p>
            <a:pPr>
              <a:defRPr/>
            </a:pPr>
            <a:fld id="{5BDE0DC7-F9CF-43B3-B6B6-1C93A66534A7}"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59CEBA0B-8200-4D9C-969A-5D5547B4D957}"/>
              </a:ext>
            </a:extLst>
          </p:cNvPr>
          <p:cNvSpPr>
            <a:spLocks noGrp="1" noChangeArrowheads="1"/>
          </p:cNvSpPr>
          <p:nvPr>
            <p:ph type="title" idx="4294967295"/>
          </p:nvPr>
        </p:nvSpPr>
        <p:spPr>
          <a:xfrm>
            <a:off x="588963" y="258763"/>
            <a:ext cx="10796587" cy="1016000"/>
          </a:xfrm>
        </p:spPr>
        <p:txBody>
          <a:bodyPr/>
          <a:lstStyle/>
          <a:p>
            <a:pPr fontAlgn="auto">
              <a:spcAft>
                <a:spcPts val="0"/>
              </a:spcAft>
              <a:defRPr/>
            </a:pPr>
            <a:r>
              <a:rPr lang="en-US" altLang="en-US" sz="3200" dirty="0"/>
              <a:t>Empowering Educators With Achievement and Opportunity Advocacy Skills</a:t>
            </a:r>
          </a:p>
        </p:txBody>
      </p:sp>
      <p:sp>
        <p:nvSpPr>
          <p:cNvPr id="309251" name="Rectangle 3">
            <a:extLst>
              <a:ext uri="{FF2B5EF4-FFF2-40B4-BE49-F238E27FC236}">
                <a16:creationId xmlns:a16="http://schemas.microsoft.com/office/drawing/2014/main" id="{65A46E31-4BEE-4142-A59A-81A4BDCE11CF}"/>
              </a:ext>
            </a:extLst>
          </p:cNvPr>
          <p:cNvSpPr>
            <a:spLocks noGrp="1" noChangeArrowheads="1"/>
          </p:cNvSpPr>
          <p:nvPr>
            <p:ph type="body" sz="half" idx="4294967295"/>
          </p:nvPr>
        </p:nvSpPr>
        <p:spPr>
          <a:xfrm>
            <a:off x="588963" y="1274763"/>
            <a:ext cx="10448925" cy="4262437"/>
          </a:xfrm>
        </p:spPr>
        <p:txBody>
          <a:bodyPr/>
          <a:lstStyle/>
          <a:p>
            <a:pPr fontAlgn="auto">
              <a:lnSpc>
                <a:spcPct val="90000"/>
              </a:lnSpc>
              <a:spcAft>
                <a:spcPts val="0"/>
              </a:spcAft>
              <a:defRPr/>
            </a:pPr>
            <a:r>
              <a:rPr lang="en-US" altLang="en-US" sz="2800" dirty="0"/>
              <a:t>Counselors can assist teachers in developing management, facilitation, and advocacy skills.</a:t>
            </a:r>
          </a:p>
          <a:p>
            <a:pPr fontAlgn="auto">
              <a:lnSpc>
                <a:spcPct val="90000"/>
              </a:lnSpc>
              <a:spcAft>
                <a:spcPts val="0"/>
              </a:spcAft>
              <a:defRPr/>
            </a:pPr>
            <a:r>
              <a:rPr lang="en-US" altLang="en-US" sz="2800" dirty="0"/>
              <a:t>Provide in-service training on management skills.</a:t>
            </a:r>
          </a:p>
          <a:p>
            <a:pPr fontAlgn="auto">
              <a:lnSpc>
                <a:spcPct val="90000"/>
              </a:lnSpc>
              <a:spcAft>
                <a:spcPts val="0"/>
              </a:spcAft>
              <a:defRPr/>
            </a:pPr>
            <a:r>
              <a:rPr lang="en-US" altLang="en-US" sz="2800" dirty="0"/>
              <a:t>Help teachers create a safe, equitable, and learner-friendly environment for all students.</a:t>
            </a:r>
          </a:p>
          <a:p>
            <a:pPr fontAlgn="auto">
              <a:lnSpc>
                <a:spcPct val="90000"/>
              </a:lnSpc>
              <a:spcAft>
                <a:spcPts val="0"/>
              </a:spcAft>
              <a:defRPr/>
            </a:pPr>
            <a:r>
              <a:rPr lang="en-US" altLang="en-US" sz="2800" dirty="0"/>
              <a:t>Help teachers to communicate more effectively with parents and administrators.</a:t>
            </a:r>
          </a:p>
        </p:txBody>
      </p:sp>
      <p:sp>
        <p:nvSpPr>
          <p:cNvPr id="2" name="Footer Placeholder 1">
            <a:extLst>
              <a:ext uri="{FF2B5EF4-FFF2-40B4-BE49-F238E27FC236}">
                <a16:creationId xmlns:a16="http://schemas.microsoft.com/office/drawing/2014/main" id="{089C4DF8-7542-4436-A9DC-7558F0944E8F}"/>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4382B754-5FA2-4452-9D22-F5299A479242}"/>
              </a:ext>
            </a:extLst>
          </p:cNvPr>
          <p:cNvSpPr>
            <a:spLocks noGrp="1"/>
          </p:cNvSpPr>
          <p:nvPr>
            <p:ph type="sldNum" sz="quarter" idx="12"/>
          </p:nvPr>
        </p:nvSpPr>
        <p:spPr/>
        <p:txBody>
          <a:bodyPr/>
          <a:lstStyle/>
          <a:p>
            <a:pPr>
              <a:defRPr/>
            </a:pPr>
            <a:fld id="{5BDE0DC7-F9CF-43B3-B6B6-1C93A66534A7}"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4348F014-7A70-4A07-89A0-666C65F6628F}"/>
              </a:ext>
            </a:extLst>
          </p:cNvPr>
          <p:cNvSpPr>
            <a:spLocks noGrp="1" noChangeArrowheads="1"/>
          </p:cNvSpPr>
          <p:nvPr>
            <p:ph type="title" idx="4294967295"/>
          </p:nvPr>
        </p:nvSpPr>
        <p:spPr>
          <a:xfrm>
            <a:off x="631825" y="271463"/>
            <a:ext cx="10791825" cy="1143000"/>
          </a:xfrm>
        </p:spPr>
        <p:txBody>
          <a:bodyPr/>
          <a:lstStyle/>
          <a:p>
            <a:pPr fontAlgn="auto">
              <a:spcAft>
                <a:spcPts val="0"/>
              </a:spcAft>
              <a:defRPr/>
            </a:pPr>
            <a:r>
              <a:rPr lang="en-US" altLang="en-US" sz="3200" dirty="0"/>
              <a:t>Empowering School Systems for Achievement and Opportunity Advocacy</a:t>
            </a:r>
          </a:p>
        </p:txBody>
      </p:sp>
      <p:sp>
        <p:nvSpPr>
          <p:cNvPr id="310275" name="Rectangle 3">
            <a:extLst>
              <a:ext uri="{FF2B5EF4-FFF2-40B4-BE49-F238E27FC236}">
                <a16:creationId xmlns:a16="http://schemas.microsoft.com/office/drawing/2014/main" id="{CC7E741D-95C7-47DB-AE9C-531BB31809A7}"/>
              </a:ext>
            </a:extLst>
          </p:cNvPr>
          <p:cNvSpPr>
            <a:spLocks noGrp="1" noChangeArrowheads="1"/>
          </p:cNvSpPr>
          <p:nvPr>
            <p:ph type="body" idx="4294967295"/>
          </p:nvPr>
        </p:nvSpPr>
        <p:spPr>
          <a:xfrm>
            <a:off x="733425" y="1414463"/>
            <a:ext cx="10509250" cy="4114800"/>
          </a:xfrm>
        </p:spPr>
        <p:txBody>
          <a:bodyPr/>
          <a:lstStyle/>
          <a:p>
            <a:pPr fontAlgn="auto">
              <a:lnSpc>
                <a:spcPct val="90000"/>
              </a:lnSpc>
              <a:spcAft>
                <a:spcPts val="0"/>
              </a:spcAft>
              <a:defRPr/>
            </a:pPr>
            <a:r>
              <a:rPr lang="en-US" altLang="en-US" dirty="0"/>
              <a:t>Professional school counselors are in a position to work with all school personnel.</a:t>
            </a:r>
          </a:p>
          <a:p>
            <a:pPr fontAlgn="auto">
              <a:lnSpc>
                <a:spcPct val="90000"/>
              </a:lnSpc>
              <a:spcAft>
                <a:spcPts val="0"/>
              </a:spcAft>
              <a:defRPr/>
            </a:pPr>
            <a:r>
              <a:rPr lang="en-US" altLang="en-US" dirty="0"/>
              <a:t>Professional school counselors should ensure that administrators are supporting their efforts.</a:t>
            </a:r>
          </a:p>
          <a:p>
            <a:pPr fontAlgn="auto">
              <a:lnSpc>
                <a:spcPct val="90000"/>
              </a:lnSpc>
              <a:spcAft>
                <a:spcPts val="0"/>
              </a:spcAft>
              <a:defRPr/>
            </a:pPr>
            <a:r>
              <a:rPr lang="en-US" altLang="en-US" dirty="0"/>
              <a:t>When working collaboratively with all school personnel, counselors must use their skills in interpersonal communication, group process, and counseling.</a:t>
            </a:r>
          </a:p>
          <a:p>
            <a:pPr fontAlgn="auto">
              <a:lnSpc>
                <a:spcPct val="90000"/>
              </a:lnSpc>
              <a:spcAft>
                <a:spcPts val="0"/>
              </a:spcAft>
              <a:defRPr/>
            </a:pPr>
            <a:r>
              <a:rPr lang="en-US" altLang="en-US" dirty="0"/>
              <a:t>Professional school counselors are visible in the school, and provide staff development training and research data to promote systemic change.</a:t>
            </a:r>
          </a:p>
          <a:p>
            <a:pPr fontAlgn="auto">
              <a:lnSpc>
                <a:spcPct val="90000"/>
              </a:lnSpc>
              <a:spcAft>
                <a:spcPts val="0"/>
              </a:spcAft>
              <a:defRPr/>
            </a:pPr>
            <a:r>
              <a:rPr lang="en-US" altLang="en-US" dirty="0"/>
              <a:t>Administrators are welcomed as a key part of the school counseling programs’ advisory council.</a:t>
            </a:r>
          </a:p>
        </p:txBody>
      </p:sp>
      <p:sp>
        <p:nvSpPr>
          <p:cNvPr id="2" name="Footer Placeholder 1">
            <a:extLst>
              <a:ext uri="{FF2B5EF4-FFF2-40B4-BE49-F238E27FC236}">
                <a16:creationId xmlns:a16="http://schemas.microsoft.com/office/drawing/2014/main" id="{B640F9C5-2543-4F89-A456-B18F9B2CAEE5}"/>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ED7C5E63-4227-4CD1-B9E4-F2676C3A2EDC}"/>
              </a:ext>
            </a:extLst>
          </p:cNvPr>
          <p:cNvSpPr>
            <a:spLocks noGrp="1"/>
          </p:cNvSpPr>
          <p:nvPr>
            <p:ph type="sldNum" sz="quarter" idx="12"/>
          </p:nvPr>
        </p:nvSpPr>
        <p:spPr/>
        <p:txBody>
          <a:bodyPr/>
          <a:lstStyle/>
          <a:p>
            <a:pPr>
              <a:defRPr/>
            </a:pPr>
            <a:fld id="{5BDE0DC7-F9CF-43B3-B6B6-1C93A66534A7}"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D8ABDB4B-E34D-4379-8654-FD1CC92C8FC0}"/>
              </a:ext>
            </a:extLst>
          </p:cNvPr>
          <p:cNvSpPr>
            <a:spLocks noGrp="1" noChangeArrowheads="1"/>
          </p:cNvSpPr>
          <p:nvPr>
            <p:ph type="title" idx="4294967295"/>
          </p:nvPr>
        </p:nvSpPr>
        <p:spPr>
          <a:xfrm>
            <a:off x="685800" y="350838"/>
            <a:ext cx="10396538" cy="1152525"/>
          </a:xfrm>
        </p:spPr>
        <p:txBody>
          <a:bodyPr/>
          <a:lstStyle/>
          <a:p>
            <a:pPr fontAlgn="auto">
              <a:spcAft>
                <a:spcPts val="0"/>
              </a:spcAft>
              <a:defRPr/>
            </a:pPr>
            <a:r>
              <a:rPr lang="en-US" altLang="en-US" sz="2800" dirty="0"/>
              <a:t>Empowering Community Stakeholders with Achievement and Opportunity Advocacy</a:t>
            </a:r>
          </a:p>
        </p:txBody>
      </p:sp>
      <p:sp>
        <p:nvSpPr>
          <p:cNvPr id="311299" name="Rectangle 3">
            <a:extLst>
              <a:ext uri="{FF2B5EF4-FFF2-40B4-BE49-F238E27FC236}">
                <a16:creationId xmlns:a16="http://schemas.microsoft.com/office/drawing/2014/main" id="{A4005C67-0A21-41C8-81A0-CB492A97FD05}"/>
              </a:ext>
            </a:extLst>
          </p:cNvPr>
          <p:cNvSpPr>
            <a:spLocks noGrp="1" noChangeArrowheads="1"/>
          </p:cNvSpPr>
          <p:nvPr>
            <p:ph type="body" idx="4294967295"/>
          </p:nvPr>
        </p:nvSpPr>
        <p:spPr>
          <a:xfrm>
            <a:off x="685800" y="1503363"/>
            <a:ext cx="10396538" cy="3311525"/>
          </a:xfrm>
        </p:spPr>
        <p:txBody>
          <a:bodyPr/>
          <a:lstStyle/>
          <a:p>
            <a:pPr fontAlgn="auto">
              <a:spcAft>
                <a:spcPts val="0"/>
              </a:spcAft>
              <a:defRPr/>
            </a:pPr>
            <a:r>
              <a:rPr lang="en-US" altLang="en-US" sz="3200" dirty="0"/>
              <a:t>Counselors should have community networks in place that allow them to connect parents and children with resources that will help children succeed.</a:t>
            </a:r>
          </a:p>
        </p:txBody>
      </p:sp>
      <p:sp>
        <p:nvSpPr>
          <p:cNvPr id="2" name="Footer Placeholder 1">
            <a:extLst>
              <a:ext uri="{FF2B5EF4-FFF2-40B4-BE49-F238E27FC236}">
                <a16:creationId xmlns:a16="http://schemas.microsoft.com/office/drawing/2014/main" id="{94902C00-F835-4430-BBA8-FC17115ECC33}"/>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C20F22A6-A0DC-4281-B4C0-50E03F6C23E1}"/>
              </a:ext>
            </a:extLst>
          </p:cNvPr>
          <p:cNvSpPr>
            <a:spLocks noGrp="1"/>
          </p:cNvSpPr>
          <p:nvPr>
            <p:ph type="sldNum" sz="quarter" idx="12"/>
          </p:nvPr>
        </p:nvSpPr>
        <p:spPr/>
        <p:txBody>
          <a:bodyPr/>
          <a:lstStyle/>
          <a:p>
            <a:pPr>
              <a:defRPr/>
            </a:pPr>
            <a:fld id="{5BDE0DC7-F9CF-43B3-B6B6-1C93A66534A7}"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AE49F691-F5B5-459F-8E77-A19159EE0973}"/>
              </a:ext>
            </a:extLst>
          </p:cNvPr>
          <p:cNvSpPr>
            <a:spLocks noGrp="1" noChangeArrowheads="1"/>
          </p:cNvSpPr>
          <p:nvPr>
            <p:ph type="title" idx="4294967295"/>
          </p:nvPr>
        </p:nvSpPr>
        <p:spPr>
          <a:xfrm>
            <a:off x="760413" y="346075"/>
            <a:ext cx="10469562" cy="1143000"/>
          </a:xfrm>
        </p:spPr>
        <p:txBody>
          <a:bodyPr/>
          <a:lstStyle/>
          <a:p>
            <a:pPr fontAlgn="auto">
              <a:spcAft>
                <a:spcPts val="0"/>
              </a:spcAft>
              <a:defRPr/>
            </a:pPr>
            <a:r>
              <a:rPr lang="en-US" altLang="en-US" sz="3200" dirty="0"/>
              <a:t>Publicizing School Counseling Program Achievement  &amp; Opportunity Advocacy Outcomes</a:t>
            </a:r>
          </a:p>
        </p:txBody>
      </p:sp>
      <p:sp>
        <p:nvSpPr>
          <p:cNvPr id="312323" name="Rectangle 3">
            <a:extLst>
              <a:ext uri="{FF2B5EF4-FFF2-40B4-BE49-F238E27FC236}">
                <a16:creationId xmlns:a16="http://schemas.microsoft.com/office/drawing/2014/main" id="{AD63D397-455A-4449-B7B9-6F665333716E}"/>
              </a:ext>
            </a:extLst>
          </p:cNvPr>
          <p:cNvSpPr>
            <a:spLocks noGrp="1" noChangeArrowheads="1"/>
          </p:cNvSpPr>
          <p:nvPr>
            <p:ph type="body" idx="4294967295"/>
          </p:nvPr>
        </p:nvSpPr>
        <p:spPr>
          <a:xfrm>
            <a:off x="919163" y="1489075"/>
            <a:ext cx="9988550" cy="4035425"/>
          </a:xfrm>
        </p:spPr>
        <p:txBody>
          <a:bodyPr/>
          <a:lstStyle/>
          <a:p>
            <a:pPr fontAlgn="auto">
              <a:spcAft>
                <a:spcPts val="0"/>
              </a:spcAft>
              <a:defRPr/>
            </a:pPr>
            <a:r>
              <a:rPr lang="en-US" altLang="en-US" dirty="0"/>
              <a:t>If professional school counselors do not perform the role of advocate, it is likely that no one else will.</a:t>
            </a:r>
          </a:p>
          <a:p>
            <a:pPr fontAlgn="auto">
              <a:spcAft>
                <a:spcPts val="0"/>
              </a:spcAft>
              <a:defRPr/>
            </a:pPr>
            <a:r>
              <a:rPr lang="en-US" altLang="en-US" dirty="0"/>
              <a:t>It is rare that professional school counselors receive media reports discussing the proactive roles they play daily in school.</a:t>
            </a:r>
          </a:p>
          <a:p>
            <a:pPr fontAlgn="auto">
              <a:spcAft>
                <a:spcPts val="0"/>
              </a:spcAft>
              <a:defRPr/>
            </a:pPr>
            <a:r>
              <a:rPr lang="en-US" altLang="en-US" dirty="0"/>
              <a:t>Professional school counselors must publicize to internal and external publics their roles as academic leaders, advocates, team members and collaborators, users of data for assessment of academic success, counselors and coordinators, and vital members of the school possessing multicultural, diversity and technology competencies.</a:t>
            </a:r>
          </a:p>
        </p:txBody>
      </p:sp>
      <p:sp>
        <p:nvSpPr>
          <p:cNvPr id="2" name="Footer Placeholder 1">
            <a:extLst>
              <a:ext uri="{FF2B5EF4-FFF2-40B4-BE49-F238E27FC236}">
                <a16:creationId xmlns:a16="http://schemas.microsoft.com/office/drawing/2014/main" id="{909440CC-377E-4642-BAA3-9C6AF239A252}"/>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0C738204-D257-4A59-9603-629354F317B2}"/>
              </a:ext>
            </a:extLst>
          </p:cNvPr>
          <p:cNvSpPr>
            <a:spLocks noGrp="1"/>
          </p:cNvSpPr>
          <p:nvPr>
            <p:ph type="sldNum" sz="quarter" idx="12"/>
          </p:nvPr>
        </p:nvSpPr>
        <p:spPr/>
        <p:txBody>
          <a:bodyPr/>
          <a:lstStyle/>
          <a:p>
            <a:pPr>
              <a:defRPr/>
            </a:pPr>
            <a:fld id="{5BDE0DC7-F9CF-43B3-B6B6-1C93A66534A7}"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CB4A71A7-A758-4760-AFC0-582086850F07}"/>
              </a:ext>
            </a:extLst>
          </p:cNvPr>
          <p:cNvSpPr>
            <a:spLocks noGrp="1" noChangeArrowheads="1"/>
          </p:cNvSpPr>
          <p:nvPr>
            <p:ph type="title" idx="4294967295"/>
          </p:nvPr>
        </p:nvSpPr>
        <p:spPr>
          <a:xfrm>
            <a:off x="744538" y="403225"/>
            <a:ext cx="10398125" cy="1150938"/>
          </a:xfrm>
        </p:spPr>
        <p:txBody>
          <a:bodyPr/>
          <a:lstStyle/>
          <a:p>
            <a:pPr fontAlgn="auto">
              <a:spcAft>
                <a:spcPts val="0"/>
              </a:spcAft>
              <a:defRPr/>
            </a:pPr>
            <a:r>
              <a:rPr lang="en-US" altLang="en-US" dirty="0"/>
              <a:t>Achievement and Access Gaps</a:t>
            </a:r>
          </a:p>
        </p:txBody>
      </p:sp>
      <p:sp>
        <p:nvSpPr>
          <p:cNvPr id="276483" name="Rectangle 3">
            <a:extLst>
              <a:ext uri="{FF2B5EF4-FFF2-40B4-BE49-F238E27FC236}">
                <a16:creationId xmlns:a16="http://schemas.microsoft.com/office/drawing/2014/main" id="{7648BF1F-C150-4FAC-9C25-AA937D296B2D}"/>
              </a:ext>
            </a:extLst>
          </p:cNvPr>
          <p:cNvSpPr>
            <a:spLocks noGrp="1" noChangeArrowheads="1"/>
          </p:cNvSpPr>
          <p:nvPr>
            <p:ph type="body" idx="4294967295"/>
          </p:nvPr>
        </p:nvSpPr>
        <p:spPr>
          <a:xfrm>
            <a:off x="744538" y="1411288"/>
            <a:ext cx="10398125" cy="4100512"/>
          </a:xfrm>
        </p:spPr>
        <p:txBody>
          <a:bodyPr/>
          <a:lstStyle/>
          <a:p>
            <a:pPr fontAlgn="auto">
              <a:lnSpc>
                <a:spcPct val="90000"/>
              </a:lnSpc>
              <a:spcAft>
                <a:spcPts val="0"/>
              </a:spcAft>
              <a:defRPr/>
            </a:pPr>
            <a:r>
              <a:rPr lang="en-US" altLang="en-US" sz="2400" dirty="0"/>
              <a:t>Achievement gaps are the disparity in academic performance found among different groups of students based on ethnicity/race, gender, ability/disability, social class, and language status.</a:t>
            </a:r>
          </a:p>
          <a:p>
            <a:pPr fontAlgn="auto">
              <a:lnSpc>
                <a:spcPct val="90000"/>
              </a:lnSpc>
              <a:spcAft>
                <a:spcPts val="0"/>
              </a:spcAft>
              <a:defRPr/>
            </a:pPr>
            <a:endParaRPr lang="en-US" altLang="en-US" sz="2400" dirty="0"/>
          </a:p>
          <a:p>
            <a:pPr fontAlgn="auto">
              <a:lnSpc>
                <a:spcPct val="90000"/>
              </a:lnSpc>
              <a:spcAft>
                <a:spcPts val="0"/>
              </a:spcAft>
              <a:defRPr/>
            </a:pPr>
            <a:r>
              <a:rPr lang="en-US" altLang="en-US" sz="2400" dirty="0"/>
              <a:t>Access (opportunity) gaps are the disparity in who receives school counseling programs, services, high-level college preparatory curriculum, honors courses, Advanced Placement and International Baccalaureate coursework, college counseling, and the best teachers, and who does not.</a:t>
            </a:r>
          </a:p>
          <a:p>
            <a:pPr fontAlgn="auto">
              <a:lnSpc>
                <a:spcPct val="90000"/>
              </a:lnSpc>
              <a:spcAft>
                <a:spcPts val="0"/>
              </a:spcAft>
              <a:defRPr/>
            </a:pPr>
            <a:endParaRPr lang="en-US" altLang="en-US" sz="2400" dirty="0"/>
          </a:p>
        </p:txBody>
      </p:sp>
      <p:sp>
        <p:nvSpPr>
          <p:cNvPr id="2" name="Footer Placeholder 1">
            <a:extLst>
              <a:ext uri="{FF2B5EF4-FFF2-40B4-BE49-F238E27FC236}">
                <a16:creationId xmlns:a16="http://schemas.microsoft.com/office/drawing/2014/main" id="{E504A198-8087-4214-BA71-38A903D44071}"/>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D94B3574-CCC7-4A92-A123-17C1D87E32F2}"/>
              </a:ext>
            </a:extLst>
          </p:cNvPr>
          <p:cNvSpPr>
            <a:spLocks noGrp="1"/>
          </p:cNvSpPr>
          <p:nvPr>
            <p:ph type="sldNum" sz="quarter" idx="12"/>
          </p:nvPr>
        </p:nvSpPr>
        <p:spPr/>
        <p:txBody>
          <a:bodyPr/>
          <a:lstStyle/>
          <a:p>
            <a:pPr>
              <a:defRPr/>
            </a:pPr>
            <a:fld id="{5BDE0DC7-F9CF-43B3-B6B6-1C93A66534A7}"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743AA2A0-F2EB-413C-8813-750668DB60E6}"/>
              </a:ext>
            </a:extLst>
          </p:cNvPr>
          <p:cNvSpPr>
            <a:spLocks noGrp="1" noChangeArrowheads="1"/>
          </p:cNvSpPr>
          <p:nvPr>
            <p:ph type="title" idx="4294967295"/>
          </p:nvPr>
        </p:nvSpPr>
        <p:spPr>
          <a:xfrm>
            <a:off x="630238" y="333375"/>
            <a:ext cx="10561637" cy="1143000"/>
          </a:xfrm>
        </p:spPr>
        <p:txBody>
          <a:bodyPr/>
          <a:lstStyle/>
          <a:p>
            <a:pPr fontAlgn="auto">
              <a:spcAft>
                <a:spcPts val="0"/>
              </a:spcAft>
              <a:defRPr/>
            </a:pPr>
            <a:r>
              <a:rPr lang="en-US" altLang="en-US" sz="2800" dirty="0"/>
              <a:t>Publicizing School Counseling Program Achievement  &amp; Opportunity Advocacy Outcomes</a:t>
            </a:r>
          </a:p>
        </p:txBody>
      </p:sp>
      <p:sp>
        <p:nvSpPr>
          <p:cNvPr id="313347" name="Rectangle 3">
            <a:extLst>
              <a:ext uri="{FF2B5EF4-FFF2-40B4-BE49-F238E27FC236}">
                <a16:creationId xmlns:a16="http://schemas.microsoft.com/office/drawing/2014/main" id="{F40BC2CC-593A-47BC-9351-0F23DA2FE20B}"/>
              </a:ext>
            </a:extLst>
          </p:cNvPr>
          <p:cNvSpPr>
            <a:spLocks noGrp="1" noChangeArrowheads="1"/>
          </p:cNvSpPr>
          <p:nvPr>
            <p:ph type="body" idx="4294967295"/>
          </p:nvPr>
        </p:nvSpPr>
        <p:spPr>
          <a:xfrm>
            <a:off x="630238" y="1476375"/>
            <a:ext cx="10561637" cy="4114800"/>
          </a:xfrm>
        </p:spPr>
        <p:txBody>
          <a:bodyPr>
            <a:noAutofit/>
          </a:bodyPr>
          <a:lstStyle/>
          <a:p>
            <a:pPr fontAlgn="auto">
              <a:lnSpc>
                <a:spcPct val="90000"/>
              </a:lnSpc>
              <a:spcAft>
                <a:spcPts val="0"/>
              </a:spcAft>
              <a:defRPr/>
            </a:pPr>
            <a:r>
              <a:rPr lang="en-US" altLang="en-US" sz="2800" dirty="0"/>
              <a:t>A strong internal and external public relations effort is essential to ensure that school counseling programs are seen by others as central to the school’s mission of educating all students effectively.</a:t>
            </a:r>
          </a:p>
          <a:p>
            <a:pPr fontAlgn="auto">
              <a:lnSpc>
                <a:spcPct val="90000"/>
              </a:lnSpc>
              <a:spcAft>
                <a:spcPts val="0"/>
              </a:spcAft>
              <a:defRPr/>
            </a:pPr>
            <a:r>
              <a:rPr lang="en-US" altLang="en-US" sz="2800" dirty="0"/>
              <a:t>In the past, school counselors and school counseling programs have been criticized for helping to maintain the status quo.</a:t>
            </a:r>
          </a:p>
          <a:p>
            <a:pPr lvl="1" fontAlgn="auto">
              <a:lnSpc>
                <a:spcPct val="90000"/>
              </a:lnSpc>
              <a:spcAft>
                <a:spcPts val="0"/>
              </a:spcAft>
              <a:defRPr/>
            </a:pPr>
            <a:r>
              <a:rPr lang="en-US" altLang="en-US" sz="2800" dirty="0"/>
              <a:t>School counselors must challenge past practices and demonstrate how programs have changed to include academic success for </a:t>
            </a:r>
            <a:r>
              <a:rPr lang="en-US" altLang="en-US" sz="2800" b="1" dirty="0"/>
              <a:t>all </a:t>
            </a:r>
            <a:r>
              <a:rPr lang="en-US" altLang="en-US" sz="2800" dirty="0"/>
              <a:t>students and achievement advocacy as </a:t>
            </a:r>
            <a:r>
              <a:rPr lang="en-US" altLang="en-US" sz="2800" b="1" dirty="0"/>
              <a:t>the</a:t>
            </a:r>
            <a:r>
              <a:rPr lang="en-US" altLang="en-US" sz="2800" dirty="0"/>
              <a:t> top priority.</a:t>
            </a:r>
          </a:p>
        </p:txBody>
      </p:sp>
      <p:sp>
        <p:nvSpPr>
          <p:cNvPr id="2" name="Footer Placeholder 1">
            <a:extLst>
              <a:ext uri="{FF2B5EF4-FFF2-40B4-BE49-F238E27FC236}">
                <a16:creationId xmlns:a16="http://schemas.microsoft.com/office/drawing/2014/main" id="{C8861D4A-D702-4421-BA5D-98ED08F401E7}"/>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92AE7552-CC91-44F7-9593-58AEA71D02C2}"/>
              </a:ext>
            </a:extLst>
          </p:cNvPr>
          <p:cNvSpPr>
            <a:spLocks noGrp="1"/>
          </p:cNvSpPr>
          <p:nvPr>
            <p:ph type="sldNum" sz="quarter" idx="12"/>
          </p:nvPr>
        </p:nvSpPr>
        <p:spPr/>
        <p:txBody>
          <a:bodyPr/>
          <a:lstStyle/>
          <a:p>
            <a:pPr>
              <a:defRPr/>
            </a:pPr>
            <a:fld id="{5BDE0DC7-F9CF-43B3-B6B6-1C93A66534A7}"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217AB632-CC23-47E3-8D37-C743C7D53AA0}"/>
              </a:ext>
            </a:extLst>
          </p:cNvPr>
          <p:cNvSpPr>
            <a:spLocks noGrp="1" noChangeArrowheads="1"/>
          </p:cNvSpPr>
          <p:nvPr>
            <p:ph type="title" idx="4294967295"/>
          </p:nvPr>
        </p:nvSpPr>
        <p:spPr>
          <a:xfrm>
            <a:off x="703263" y="298450"/>
            <a:ext cx="10655300" cy="1143000"/>
          </a:xfrm>
        </p:spPr>
        <p:txBody>
          <a:bodyPr/>
          <a:lstStyle/>
          <a:p>
            <a:pPr fontAlgn="auto">
              <a:spcAft>
                <a:spcPts val="0"/>
              </a:spcAft>
              <a:defRPr/>
            </a:pPr>
            <a:r>
              <a:rPr lang="en-US" altLang="en-US" sz="3200" dirty="0"/>
              <a:t>Publicizing School Counseling Program Achievement &amp; Opportunity Advocacy Outcomes</a:t>
            </a:r>
          </a:p>
        </p:txBody>
      </p:sp>
      <p:sp>
        <p:nvSpPr>
          <p:cNvPr id="314371" name="Rectangle 3">
            <a:extLst>
              <a:ext uri="{FF2B5EF4-FFF2-40B4-BE49-F238E27FC236}">
                <a16:creationId xmlns:a16="http://schemas.microsoft.com/office/drawing/2014/main" id="{B1A77F2B-03C7-43BE-8C27-5A451A316945}"/>
              </a:ext>
            </a:extLst>
          </p:cNvPr>
          <p:cNvSpPr>
            <a:spLocks noGrp="1" noChangeArrowheads="1"/>
          </p:cNvSpPr>
          <p:nvPr>
            <p:ph type="body" idx="4294967295"/>
          </p:nvPr>
        </p:nvSpPr>
        <p:spPr>
          <a:xfrm>
            <a:off x="703263" y="1441450"/>
            <a:ext cx="10088562" cy="4135438"/>
          </a:xfrm>
        </p:spPr>
        <p:txBody>
          <a:bodyPr/>
          <a:lstStyle/>
          <a:p>
            <a:pPr fontAlgn="auto">
              <a:spcAft>
                <a:spcPts val="0"/>
              </a:spcAft>
              <a:defRPr/>
            </a:pPr>
            <a:r>
              <a:rPr lang="en-US" altLang="en-US" sz="2800" dirty="0"/>
              <a:t>The best school reform promotes equity for all students through access to learning that is:</a:t>
            </a:r>
          </a:p>
          <a:p>
            <a:pPr marL="800100" lvl="1" indent="-342900" fontAlgn="auto">
              <a:spcAft>
                <a:spcPts val="0"/>
              </a:spcAft>
              <a:buFont typeface="+mj-lt"/>
              <a:buAutoNum type="arabicPeriod"/>
              <a:defRPr/>
            </a:pPr>
            <a:r>
              <a:rPr lang="en-US" altLang="en-US" sz="2000" dirty="0"/>
              <a:t>Antiracist and </a:t>
            </a:r>
            <a:r>
              <a:rPr lang="en-US" altLang="en-US" sz="2000" dirty="0" err="1"/>
              <a:t>antibias</a:t>
            </a:r>
            <a:r>
              <a:rPr lang="en-US" altLang="en-US" sz="2000" dirty="0"/>
              <a:t>.</a:t>
            </a:r>
          </a:p>
          <a:p>
            <a:pPr marL="800100" lvl="1" indent="-342900" fontAlgn="auto">
              <a:spcAft>
                <a:spcPts val="0"/>
              </a:spcAft>
              <a:buFont typeface="+mj-lt"/>
              <a:buAutoNum type="arabicPeriod"/>
              <a:defRPr/>
            </a:pPr>
            <a:r>
              <a:rPr lang="en-US" altLang="en-US" sz="2000" dirty="0"/>
              <a:t>Reflective of the talents and strengths that can enhance education.</a:t>
            </a:r>
          </a:p>
          <a:p>
            <a:pPr marL="800100" lvl="1" indent="-342900" fontAlgn="auto">
              <a:spcAft>
                <a:spcPts val="0"/>
              </a:spcAft>
              <a:buFont typeface="+mj-lt"/>
              <a:buAutoNum type="arabicPeriod"/>
              <a:defRPr/>
            </a:pPr>
            <a:r>
              <a:rPr lang="en-US" altLang="en-US" sz="2000" dirty="0"/>
              <a:t>Based on the notion that those most intimately connected with students need to be meaningfully involved in their education.</a:t>
            </a:r>
          </a:p>
          <a:p>
            <a:pPr marL="800100" lvl="1" indent="-342900" fontAlgn="auto">
              <a:spcAft>
                <a:spcPts val="0"/>
              </a:spcAft>
              <a:buFont typeface="+mj-lt"/>
              <a:buAutoNum type="arabicPeriod"/>
              <a:defRPr/>
            </a:pPr>
            <a:r>
              <a:rPr lang="en-US" altLang="en-US" sz="2000" dirty="0"/>
              <a:t>Based on high expectations and rigorous standards for all learners.</a:t>
            </a:r>
          </a:p>
          <a:p>
            <a:pPr marL="800100" lvl="1" indent="-342900" fontAlgn="auto">
              <a:spcAft>
                <a:spcPts val="0"/>
              </a:spcAft>
              <a:buFont typeface="+mj-lt"/>
              <a:buAutoNum type="arabicPeriod"/>
              <a:defRPr/>
            </a:pPr>
            <a:r>
              <a:rPr lang="en-US" altLang="en-US" sz="2000" dirty="0"/>
              <a:t>Empowering and just.</a:t>
            </a:r>
          </a:p>
        </p:txBody>
      </p:sp>
      <p:sp>
        <p:nvSpPr>
          <p:cNvPr id="2" name="Footer Placeholder 1">
            <a:extLst>
              <a:ext uri="{FF2B5EF4-FFF2-40B4-BE49-F238E27FC236}">
                <a16:creationId xmlns:a16="http://schemas.microsoft.com/office/drawing/2014/main" id="{99086693-95A8-4CB8-A3BA-CC61855E6194}"/>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FF908C10-680C-4854-9DDA-F7EB2C0CFBC2}"/>
              </a:ext>
            </a:extLst>
          </p:cNvPr>
          <p:cNvSpPr>
            <a:spLocks noGrp="1"/>
          </p:cNvSpPr>
          <p:nvPr>
            <p:ph type="sldNum" sz="quarter" idx="12"/>
          </p:nvPr>
        </p:nvSpPr>
        <p:spPr/>
        <p:txBody>
          <a:bodyPr/>
          <a:lstStyle/>
          <a:p>
            <a:pPr>
              <a:defRPr/>
            </a:pPr>
            <a:fld id="{5BDE0DC7-F9CF-43B3-B6B6-1C93A66534A7}"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C84E9BFD-1613-4A77-8EB6-1C5205F84C17}"/>
              </a:ext>
            </a:extLst>
          </p:cNvPr>
          <p:cNvSpPr>
            <a:spLocks noGrp="1" noChangeArrowheads="1"/>
          </p:cNvSpPr>
          <p:nvPr>
            <p:ph type="title" idx="4294967295"/>
          </p:nvPr>
        </p:nvSpPr>
        <p:spPr>
          <a:xfrm>
            <a:off x="608013" y="247650"/>
            <a:ext cx="10398125" cy="1152525"/>
          </a:xfrm>
        </p:spPr>
        <p:txBody>
          <a:bodyPr/>
          <a:lstStyle/>
          <a:p>
            <a:pPr fontAlgn="auto">
              <a:spcAft>
                <a:spcPts val="0"/>
              </a:spcAft>
              <a:defRPr/>
            </a:pPr>
            <a:r>
              <a:rPr lang="en-US" altLang="en-US" dirty="0"/>
              <a:t>Public Awareness</a:t>
            </a:r>
          </a:p>
        </p:txBody>
      </p:sp>
      <p:sp>
        <p:nvSpPr>
          <p:cNvPr id="315395" name="Rectangle 3">
            <a:extLst>
              <a:ext uri="{FF2B5EF4-FFF2-40B4-BE49-F238E27FC236}">
                <a16:creationId xmlns:a16="http://schemas.microsoft.com/office/drawing/2014/main" id="{D8D5C3C5-F3B0-4A69-899F-E124E6490385}"/>
              </a:ext>
            </a:extLst>
          </p:cNvPr>
          <p:cNvSpPr>
            <a:spLocks noGrp="1" noChangeArrowheads="1"/>
          </p:cNvSpPr>
          <p:nvPr>
            <p:ph type="body" idx="4294967295"/>
          </p:nvPr>
        </p:nvSpPr>
        <p:spPr>
          <a:xfrm>
            <a:off x="608013" y="1193800"/>
            <a:ext cx="10712450" cy="4395788"/>
          </a:xfrm>
        </p:spPr>
        <p:txBody>
          <a:bodyPr/>
          <a:lstStyle/>
          <a:p>
            <a:pPr marL="609600" indent="-609600" fontAlgn="auto">
              <a:spcAft>
                <a:spcPts val="0"/>
              </a:spcAft>
              <a:defRPr/>
            </a:pPr>
            <a:r>
              <a:rPr lang="en-US" altLang="en-US" sz="2800" dirty="0"/>
              <a:t>Must have a mission/vision statement for the school that is focused on academic success for all students.</a:t>
            </a:r>
          </a:p>
          <a:p>
            <a:pPr marL="609600" indent="-609600" fontAlgn="auto">
              <a:spcAft>
                <a:spcPts val="0"/>
              </a:spcAft>
              <a:defRPr/>
            </a:pPr>
            <a:r>
              <a:rPr lang="en-US" altLang="en-US" sz="2800" dirty="0"/>
              <a:t>Ways to publicize the professional school counselor’s role:</a:t>
            </a:r>
          </a:p>
          <a:p>
            <a:pPr marL="990600" lvl="1" indent="-533400" fontAlgn="auto">
              <a:spcAft>
                <a:spcPts val="0"/>
              </a:spcAft>
              <a:buFontTx/>
              <a:buAutoNum type="arabicPeriod"/>
              <a:defRPr/>
            </a:pPr>
            <a:r>
              <a:rPr lang="en-US" altLang="en-US" sz="2000" dirty="0"/>
              <a:t>A column in the school or local newspaper</a:t>
            </a:r>
          </a:p>
          <a:p>
            <a:pPr marL="990600" lvl="1" indent="-533400" fontAlgn="auto">
              <a:spcAft>
                <a:spcPts val="0"/>
              </a:spcAft>
              <a:buFontTx/>
              <a:buAutoNum type="arabicPeriod"/>
              <a:defRPr/>
            </a:pPr>
            <a:r>
              <a:rPr lang="en-US" altLang="en-US" sz="2000" dirty="0"/>
              <a:t>Brochures</a:t>
            </a:r>
          </a:p>
          <a:p>
            <a:pPr marL="990600" lvl="1" indent="-533400" fontAlgn="auto">
              <a:spcAft>
                <a:spcPts val="0"/>
              </a:spcAft>
              <a:buFontTx/>
              <a:buAutoNum type="arabicPeriod"/>
              <a:defRPr/>
            </a:pPr>
            <a:r>
              <a:rPr lang="en-US" altLang="en-US" sz="2000" dirty="0"/>
              <a:t>Use of web sites</a:t>
            </a:r>
          </a:p>
          <a:p>
            <a:pPr marL="990600" lvl="1" indent="-533400" fontAlgn="auto">
              <a:spcAft>
                <a:spcPts val="0"/>
              </a:spcAft>
              <a:buFontTx/>
              <a:buAutoNum type="arabicPeriod"/>
              <a:defRPr/>
            </a:pPr>
            <a:r>
              <a:rPr lang="en-US" altLang="en-US" sz="2000" dirty="0"/>
              <a:t>Speaking engagements at local events</a:t>
            </a:r>
          </a:p>
          <a:p>
            <a:pPr marL="990600" lvl="1" indent="-533400" fontAlgn="auto">
              <a:spcAft>
                <a:spcPts val="0"/>
              </a:spcAft>
              <a:buFontTx/>
              <a:buAutoNum type="arabicPeriod"/>
              <a:defRPr/>
            </a:pPr>
            <a:r>
              <a:rPr lang="en-US" altLang="en-US" sz="2000" dirty="0"/>
              <a:t>Classroom presentations</a:t>
            </a:r>
          </a:p>
        </p:txBody>
      </p:sp>
      <p:sp>
        <p:nvSpPr>
          <p:cNvPr id="2" name="Footer Placeholder 1">
            <a:extLst>
              <a:ext uri="{FF2B5EF4-FFF2-40B4-BE49-F238E27FC236}">
                <a16:creationId xmlns:a16="http://schemas.microsoft.com/office/drawing/2014/main" id="{CF235D16-F4E7-4759-A6BE-9020574CCFDE}"/>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8CA17355-35D3-4504-AB17-FEF8033E4163}"/>
              </a:ext>
            </a:extLst>
          </p:cNvPr>
          <p:cNvSpPr>
            <a:spLocks noGrp="1"/>
          </p:cNvSpPr>
          <p:nvPr>
            <p:ph type="sldNum" sz="quarter" idx="12"/>
          </p:nvPr>
        </p:nvSpPr>
        <p:spPr/>
        <p:txBody>
          <a:bodyPr/>
          <a:lstStyle/>
          <a:p>
            <a:pPr>
              <a:defRPr/>
            </a:pPr>
            <a:fld id="{5BDE0DC7-F9CF-43B3-B6B6-1C93A66534A7}"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31726CCC-9901-4791-8147-1492DF1D64CE}"/>
              </a:ext>
            </a:extLst>
          </p:cNvPr>
          <p:cNvSpPr>
            <a:spLocks noGrp="1" noChangeArrowheads="1"/>
          </p:cNvSpPr>
          <p:nvPr>
            <p:ph type="title" idx="4294967295"/>
          </p:nvPr>
        </p:nvSpPr>
        <p:spPr>
          <a:xfrm>
            <a:off x="647700" y="196850"/>
            <a:ext cx="10396538" cy="1150938"/>
          </a:xfrm>
        </p:spPr>
        <p:txBody>
          <a:bodyPr/>
          <a:lstStyle/>
          <a:p>
            <a:pPr fontAlgn="auto">
              <a:spcAft>
                <a:spcPts val="0"/>
              </a:spcAft>
              <a:defRPr/>
            </a:pPr>
            <a:r>
              <a:rPr lang="en-US" altLang="en-US" dirty="0"/>
              <a:t>Specific Suggestions</a:t>
            </a:r>
          </a:p>
        </p:txBody>
      </p:sp>
      <p:sp>
        <p:nvSpPr>
          <p:cNvPr id="316419" name="Rectangle 3">
            <a:extLst>
              <a:ext uri="{FF2B5EF4-FFF2-40B4-BE49-F238E27FC236}">
                <a16:creationId xmlns:a16="http://schemas.microsoft.com/office/drawing/2014/main" id="{7D7739BC-3B17-4E7E-AEE0-80B667EC2D5E}"/>
              </a:ext>
            </a:extLst>
          </p:cNvPr>
          <p:cNvSpPr>
            <a:spLocks noGrp="1" noChangeArrowheads="1"/>
          </p:cNvSpPr>
          <p:nvPr>
            <p:ph type="body" idx="4294967295"/>
          </p:nvPr>
        </p:nvSpPr>
        <p:spPr>
          <a:xfrm>
            <a:off x="647700" y="1198563"/>
            <a:ext cx="10621963" cy="4114800"/>
          </a:xfrm>
        </p:spPr>
        <p:txBody>
          <a:bodyPr/>
          <a:lstStyle/>
          <a:p>
            <a:pPr fontAlgn="auto">
              <a:lnSpc>
                <a:spcPct val="90000"/>
              </a:lnSpc>
              <a:spcAft>
                <a:spcPts val="0"/>
              </a:spcAft>
              <a:defRPr/>
            </a:pPr>
            <a:r>
              <a:rPr lang="en-US" altLang="en-US" sz="2800" dirty="0"/>
              <a:t>Call or write TV, radio, cable, and newspapers in your area to promote the latest activities or awards for the school counseling staff and students.</a:t>
            </a:r>
          </a:p>
          <a:p>
            <a:pPr fontAlgn="auto">
              <a:lnSpc>
                <a:spcPct val="90000"/>
              </a:lnSpc>
              <a:spcAft>
                <a:spcPts val="0"/>
              </a:spcAft>
              <a:defRPr/>
            </a:pPr>
            <a:r>
              <a:rPr lang="en-US" altLang="en-US" sz="2800" dirty="0"/>
              <a:t>Interview current and former students, parents, administrators, and teachers related to how professional school counselors made a difference in their lives.</a:t>
            </a:r>
          </a:p>
          <a:p>
            <a:pPr fontAlgn="auto">
              <a:lnSpc>
                <a:spcPct val="90000"/>
              </a:lnSpc>
              <a:spcAft>
                <a:spcPts val="0"/>
              </a:spcAft>
              <a:defRPr/>
            </a:pPr>
            <a:r>
              <a:rPr lang="en-US" altLang="en-US" sz="2800" dirty="0"/>
              <a:t>Create a school counseling program Internet Web page to promote the school counseling program on the Internet.</a:t>
            </a:r>
          </a:p>
        </p:txBody>
      </p:sp>
      <p:sp>
        <p:nvSpPr>
          <p:cNvPr id="2" name="Footer Placeholder 1">
            <a:extLst>
              <a:ext uri="{FF2B5EF4-FFF2-40B4-BE49-F238E27FC236}">
                <a16:creationId xmlns:a16="http://schemas.microsoft.com/office/drawing/2014/main" id="{75BAB4B8-766F-49DD-84F8-B7816C5A5D2A}"/>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0DAC8A2C-631E-4076-AA41-99D00C57CBEB}"/>
              </a:ext>
            </a:extLst>
          </p:cNvPr>
          <p:cNvSpPr>
            <a:spLocks noGrp="1"/>
          </p:cNvSpPr>
          <p:nvPr>
            <p:ph type="sldNum" sz="quarter" idx="12"/>
          </p:nvPr>
        </p:nvSpPr>
        <p:spPr/>
        <p:txBody>
          <a:bodyPr/>
          <a:lstStyle/>
          <a:p>
            <a:pPr>
              <a:defRPr/>
            </a:pPr>
            <a:fld id="{5BDE0DC7-F9CF-43B3-B6B6-1C93A66534A7}"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B6420405-6D47-4108-AAC7-C9C4FC046E3D}"/>
              </a:ext>
            </a:extLst>
          </p:cNvPr>
          <p:cNvSpPr>
            <a:spLocks noGrp="1" noChangeArrowheads="1"/>
          </p:cNvSpPr>
          <p:nvPr>
            <p:ph type="title" idx="4294967295"/>
          </p:nvPr>
        </p:nvSpPr>
        <p:spPr>
          <a:xfrm>
            <a:off x="595313" y="273050"/>
            <a:ext cx="10396537" cy="1152525"/>
          </a:xfrm>
        </p:spPr>
        <p:txBody>
          <a:bodyPr/>
          <a:lstStyle/>
          <a:p>
            <a:pPr fontAlgn="auto">
              <a:spcAft>
                <a:spcPts val="0"/>
              </a:spcAft>
              <a:defRPr/>
            </a:pPr>
            <a:r>
              <a:rPr lang="en-US" altLang="en-US" dirty="0"/>
              <a:t>Specific Suggestions</a:t>
            </a:r>
          </a:p>
        </p:txBody>
      </p:sp>
      <p:sp>
        <p:nvSpPr>
          <p:cNvPr id="317443" name="Rectangle 3">
            <a:extLst>
              <a:ext uri="{FF2B5EF4-FFF2-40B4-BE49-F238E27FC236}">
                <a16:creationId xmlns:a16="http://schemas.microsoft.com/office/drawing/2014/main" id="{A1038074-7F03-424E-98C8-2C5600C027C4}"/>
              </a:ext>
            </a:extLst>
          </p:cNvPr>
          <p:cNvSpPr>
            <a:spLocks noGrp="1" noChangeArrowheads="1"/>
          </p:cNvSpPr>
          <p:nvPr>
            <p:ph type="body" idx="4294967295"/>
          </p:nvPr>
        </p:nvSpPr>
        <p:spPr>
          <a:xfrm>
            <a:off x="687388" y="1236663"/>
            <a:ext cx="10567987" cy="4275137"/>
          </a:xfrm>
        </p:spPr>
        <p:txBody>
          <a:bodyPr/>
          <a:lstStyle/>
          <a:p>
            <a:pPr fontAlgn="auto">
              <a:spcAft>
                <a:spcPts val="0"/>
              </a:spcAft>
              <a:defRPr/>
            </a:pPr>
            <a:r>
              <a:rPr lang="en-US" altLang="en-US" dirty="0"/>
              <a:t>Create a school counseling program Listserv and encourage local media to have access to it for story ideas and questions related to referrals.</a:t>
            </a:r>
          </a:p>
          <a:p>
            <a:pPr fontAlgn="auto">
              <a:spcAft>
                <a:spcPts val="0"/>
              </a:spcAft>
              <a:defRPr/>
            </a:pPr>
            <a:r>
              <a:rPr lang="en-US" altLang="en-US" dirty="0"/>
              <a:t>Sponsor specific community or school events of a developmental nature and ask local media to cover it.</a:t>
            </a:r>
          </a:p>
          <a:p>
            <a:pPr fontAlgn="auto">
              <a:spcAft>
                <a:spcPts val="0"/>
              </a:spcAft>
              <a:defRPr/>
            </a:pPr>
            <a:r>
              <a:rPr lang="en-US" altLang="en-US" dirty="0"/>
              <a:t>Request that professional school counselor license plates be offered by your state to promote the profession’s visibility.</a:t>
            </a:r>
          </a:p>
          <a:p>
            <a:pPr fontAlgn="auto">
              <a:spcAft>
                <a:spcPts val="0"/>
              </a:spcAft>
              <a:defRPr/>
            </a:pPr>
            <a:r>
              <a:rPr lang="en-US" altLang="en-US" dirty="0"/>
              <a:t>Advocate with local and state legislators to better fund and support school counseling programs.</a:t>
            </a:r>
          </a:p>
        </p:txBody>
      </p:sp>
      <p:sp>
        <p:nvSpPr>
          <p:cNvPr id="2" name="Footer Placeholder 1">
            <a:extLst>
              <a:ext uri="{FF2B5EF4-FFF2-40B4-BE49-F238E27FC236}">
                <a16:creationId xmlns:a16="http://schemas.microsoft.com/office/drawing/2014/main" id="{118249E1-F301-42BD-9390-E1DFB3B89D15}"/>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2BF58171-2257-4AA8-9974-5AAE0C850EAD}"/>
              </a:ext>
            </a:extLst>
          </p:cNvPr>
          <p:cNvSpPr>
            <a:spLocks noGrp="1"/>
          </p:cNvSpPr>
          <p:nvPr>
            <p:ph type="sldNum" sz="quarter" idx="12"/>
          </p:nvPr>
        </p:nvSpPr>
        <p:spPr/>
        <p:txBody>
          <a:bodyPr/>
          <a:lstStyle/>
          <a:p>
            <a:pPr>
              <a:defRPr/>
            </a:pPr>
            <a:fld id="{5BDE0DC7-F9CF-43B3-B6B6-1C93A66534A7}"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F5CA8FFB-5DC2-483F-B73E-658C77CC57D9}"/>
              </a:ext>
            </a:extLst>
          </p:cNvPr>
          <p:cNvSpPr>
            <a:spLocks noGrp="1" noChangeArrowheads="1"/>
          </p:cNvSpPr>
          <p:nvPr>
            <p:ph type="title" idx="4294967295"/>
          </p:nvPr>
        </p:nvSpPr>
        <p:spPr>
          <a:xfrm>
            <a:off x="685800" y="312738"/>
            <a:ext cx="10396538" cy="1150937"/>
          </a:xfrm>
        </p:spPr>
        <p:txBody>
          <a:bodyPr/>
          <a:lstStyle/>
          <a:p>
            <a:pPr fontAlgn="auto">
              <a:spcAft>
                <a:spcPts val="0"/>
              </a:spcAft>
              <a:defRPr/>
            </a:pPr>
            <a:r>
              <a:rPr lang="en-US" altLang="en-US" dirty="0"/>
              <a:t>Summary/Conclusion</a:t>
            </a:r>
          </a:p>
        </p:txBody>
      </p:sp>
      <p:sp>
        <p:nvSpPr>
          <p:cNvPr id="318467" name="Rectangle 3">
            <a:extLst>
              <a:ext uri="{FF2B5EF4-FFF2-40B4-BE49-F238E27FC236}">
                <a16:creationId xmlns:a16="http://schemas.microsoft.com/office/drawing/2014/main" id="{C94E4ECB-F297-472A-84DE-D0F19D2E42C5}"/>
              </a:ext>
            </a:extLst>
          </p:cNvPr>
          <p:cNvSpPr>
            <a:spLocks noGrp="1" noChangeArrowheads="1"/>
          </p:cNvSpPr>
          <p:nvPr>
            <p:ph type="body" idx="4294967295"/>
          </p:nvPr>
        </p:nvSpPr>
        <p:spPr>
          <a:xfrm>
            <a:off x="1998663" y="1622425"/>
            <a:ext cx="7772400" cy="3954463"/>
          </a:xfrm>
        </p:spPr>
        <p:txBody>
          <a:bodyPr/>
          <a:lstStyle/>
          <a:p>
            <a:pPr fontAlgn="auto">
              <a:lnSpc>
                <a:spcPct val="90000"/>
              </a:lnSpc>
              <a:spcAft>
                <a:spcPts val="0"/>
              </a:spcAft>
              <a:defRPr/>
            </a:pPr>
            <a:r>
              <a:rPr lang="en-US" altLang="en-US" sz="2400" dirty="0"/>
              <a:t>Research substantiates that particular groups of children and adolescents in the United States are consistently provided fewer resources and substandard teachers and attend school where administrators, teachers, and some politicians do not believe they can achieve at high levels, all resulting in achievement, access, attainment, and funding gaps.</a:t>
            </a:r>
          </a:p>
          <a:p>
            <a:pPr fontAlgn="auto">
              <a:lnSpc>
                <a:spcPct val="90000"/>
              </a:lnSpc>
              <a:spcAft>
                <a:spcPts val="0"/>
              </a:spcAft>
              <a:defRPr/>
            </a:pPr>
            <a:r>
              <a:rPr lang="en-US" altLang="en-US" sz="2400" dirty="0"/>
              <a:t>School counselors must become exemplary role models for leadership and achievement advocacy.</a:t>
            </a:r>
          </a:p>
        </p:txBody>
      </p:sp>
      <p:sp>
        <p:nvSpPr>
          <p:cNvPr id="2" name="Footer Placeholder 1">
            <a:extLst>
              <a:ext uri="{FF2B5EF4-FFF2-40B4-BE49-F238E27FC236}">
                <a16:creationId xmlns:a16="http://schemas.microsoft.com/office/drawing/2014/main" id="{359B88CD-511A-4C31-AA52-A80662BC38F3}"/>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52DBEE5B-85B6-4A19-9924-6AC6A90A20D5}"/>
              </a:ext>
            </a:extLst>
          </p:cNvPr>
          <p:cNvSpPr>
            <a:spLocks noGrp="1"/>
          </p:cNvSpPr>
          <p:nvPr>
            <p:ph type="sldNum" sz="quarter" idx="12"/>
          </p:nvPr>
        </p:nvSpPr>
        <p:spPr/>
        <p:txBody>
          <a:bodyPr/>
          <a:lstStyle/>
          <a:p>
            <a:pPr>
              <a:defRPr/>
            </a:pPr>
            <a:fld id="{5BDE0DC7-F9CF-43B3-B6B6-1C93A66534A7}" type="slidenum">
              <a:rPr lang="en-US" smtClean="0"/>
              <a:pPr>
                <a:defRPr/>
              </a:pPr>
              <a:t>45</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357436FD-B834-4C3B-A04E-030BFF8102A4}"/>
              </a:ext>
            </a:extLst>
          </p:cNvPr>
          <p:cNvSpPr>
            <a:spLocks noGrp="1" noChangeArrowheads="1"/>
          </p:cNvSpPr>
          <p:nvPr>
            <p:ph type="title" idx="4294967295"/>
          </p:nvPr>
        </p:nvSpPr>
        <p:spPr/>
        <p:txBody>
          <a:bodyPr/>
          <a:lstStyle/>
          <a:p>
            <a:pPr fontAlgn="auto">
              <a:spcAft>
                <a:spcPts val="0"/>
              </a:spcAft>
              <a:defRPr/>
            </a:pPr>
            <a:r>
              <a:rPr lang="en-US" altLang="en-US"/>
              <a:t>Research Shows….</a:t>
            </a:r>
          </a:p>
        </p:txBody>
      </p:sp>
      <p:sp>
        <p:nvSpPr>
          <p:cNvPr id="277507" name="Rectangle 3">
            <a:extLst>
              <a:ext uri="{FF2B5EF4-FFF2-40B4-BE49-F238E27FC236}">
                <a16:creationId xmlns:a16="http://schemas.microsoft.com/office/drawing/2014/main" id="{FCBDEC51-34FE-4108-B883-0370B105AAB3}"/>
              </a:ext>
            </a:extLst>
          </p:cNvPr>
          <p:cNvSpPr>
            <a:spLocks noGrp="1" noChangeArrowheads="1"/>
          </p:cNvSpPr>
          <p:nvPr>
            <p:ph type="body" idx="4294967295"/>
          </p:nvPr>
        </p:nvSpPr>
        <p:spPr/>
        <p:txBody>
          <a:bodyPr/>
          <a:lstStyle/>
          <a:p>
            <a:pPr fontAlgn="auto">
              <a:spcAft>
                <a:spcPts val="0"/>
              </a:spcAft>
              <a:defRPr/>
            </a:pPr>
            <a:r>
              <a:rPr lang="en-US" altLang="en-US"/>
              <a:t>Students from low-income families can match the achievement of high-income families “stride for stride” and in some school districts actually outperform students from affluent families.</a:t>
            </a:r>
          </a:p>
        </p:txBody>
      </p:sp>
      <p:sp>
        <p:nvSpPr>
          <p:cNvPr id="2" name="Footer Placeholder 1">
            <a:extLst>
              <a:ext uri="{FF2B5EF4-FFF2-40B4-BE49-F238E27FC236}">
                <a16:creationId xmlns:a16="http://schemas.microsoft.com/office/drawing/2014/main" id="{22A86C9C-C9F2-439F-A4DF-7CDED366F978}"/>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22876A5D-0F4C-475C-BC50-19F2328CDC31}"/>
              </a:ext>
            </a:extLst>
          </p:cNvPr>
          <p:cNvSpPr>
            <a:spLocks noGrp="1"/>
          </p:cNvSpPr>
          <p:nvPr>
            <p:ph type="sldNum" sz="quarter" idx="12"/>
          </p:nvPr>
        </p:nvSpPr>
        <p:spPr/>
        <p:txBody>
          <a:bodyPr/>
          <a:lstStyle/>
          <a:p>
            <a:pPr>
              <a:defRPr/>
            </a:pPr>
            <a:fld id="{5BDE0DC7-F9CF-43B3-B6B6-1C93A66534A7}"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5ED7B895-29D6-4F79-889E-5666CAD2B584}"/>
              </a:ext>
            </a:extLst>
          </p:cNvPr>
          <p:cNvSpPr>
            <a:spLocks noGrp="1" noChangeArrowheads="1"/>
          </p:cNvSpPr>
          <p:nvPr>
            <p:ph type="title" idx="4294967295"/>
          </p:nvPr>
        </p:nvSpPr>
        <p:spPr>
          <a:xfrm>
            <a:off x="2119313" y="247650"/>
            <a:ext cx="7772400" cy="1143000"/>
          </a:xfrm>
        </p:spPr>
        <p:txBody>
          <a:bodyPr/>
          <a:lstStyle/>
          <a:p>
            <a:pPr fontAlgn="auto">
              <a:spcAft>
                <a:spcPts val="0"/>
              </a:spcAft>
              <a:defRPr/>
            </a:pPr>
            <a:r>
              <a:rPr lang="en-US" altLang="en-US" dirty="0"/>
              <a:t>Common Characteristics</a:t>
            </a:r>
          </a:p>
        </p:txBody>
      </p:sp>
      <p:sp>
        <p:nvSpPr>
          <p:cNvPr id="278531" name="Rectangle 3">
            <a:extLst>
              <a:ext uri="{FF2B5EF4-FFF2-40B4-BE49-F238E27FC236}">
                <a16:creationId xmlns:a16="http://schemas.microsoft.com/office/drawing/2014/main" id="{8A58EA64-7555-4940-AE39-9882E9952DA0}"/>
              </a:ext>
            </a:extLst>
          </p:cNvPr>
          <p:cNvSpPr>
            <a:spLocks noGrp="1" noChangeArrowheads="1"/>
          </p:cNvSpPr>
          <p:nvPr>
            <p:ph type="body" idx="4294967295"/>
          </p:nvPr>
        </p:nvSpPr>
        <p:spPr>
          <a:xfrm>
            <a:off x="1433513" y="1187450"/>
            <a:ext cx="9144000" cy="4349750"/>
          </a:xfrm>
        </p:spPr>
        <p:txBody>
          <a:bodyPr/>
          <a:lstStyle/>
          <a:p>
            <a:pPr fontAlgn="auto">
              <a:lnSpc>
                <a:spcPct val="90000"/>
              </a:lnSpc>
              <a:spcAft>
                <a:spcPts val="0"/>
              </a:spcAft>
              <a:defRPr/>
            </a:pPr>
            <a:r>
              <a:rPr lang="en-US" altLang="en-US" dirty="0"/>
              <a:t>Successful high-poverty schools demonstrate the following characteristics:</a:t>
            </a:r>
          </a:p>
          <a:p>
            <a:pPr lvl="1" fontAlgn="auto">
              <a:lnSpc>
                <a:spcPct val="90000"/>
              </a:lnSpc>
              <a:spcAft>
                <a:spcPts val="0"/>
              </a:spcAft>
              <a:defRPr/>
            </a:pPr>
            <a:r>
              <a:rPr lang="en-US" altLang="en-US" dirty="0"/>
              <a:t>Extensive use of state/local standards to design curriculum and instruction, assess student work, and evaluate teachers.</a:t>
            </a:r>
          </a:p>
          <a:p>
            <a:pPr lvl="1" fontAlgn="auto">
              <a:lnSpc>
                <a:spcPct val="90000"/>
              </a:lnSpc>
              <a:spcAft>
                <a:spcPts val="0"/>
              </a:spcAft>
              <a:defRPr/>
            </a:pPr>
            <a:r>
              <a:rPr lang="en-US" altLang="en-US" dirty="0"/>
              <a:t>Increased instruction time for math and reading.</a:t>
            </a:r>
          </a:p>
          <a:p>
            <a:pPr lvl="1" fontAlgn="auto">
              <a:lnSpc>
                <a:spcPct val="90000"/>
              </a:lnSpc>
              <a:spcAft>
                <a:spcPts val="0"/>
              </a:spcAft>
              <a:defRPr/>
            </a:pPr>
            <a:r>
              <a:rPr lang="en-US" altLang="en-US" dirty="0"/>
              <a:t>Substantial investment in professional development for teachers.</a:t>
            </a:r>
          </a:p>
          <a:p>
            <a:pPr lvl="1" fontAlgn="auto">
              <a:lnSpc>
                <a:spcPct val="90000"/>
              </a:lnSpc>
              <a:spcAft>
                <a:spcPts val="0"/>
              </a:spcAft>
              <a:defRPr/>
            </a:pPr>
            <a:r>
              <a:rPr lang="en-US" altLang="en-US" dirty="0"/>
              <a:t>Comprehensive systems to help students before they fail.</a:t>
            </a:r>
          </a:p>
          <a:p>
            <a:pPr lvl="1" fontAlgn="auto">
              <a:lnSpc>
                <a:spcPct val="90000"/>
              </a:lnSpc>
              <a:spcAft>
                <a:spcPts val="0"/>
              </a:spcAft>
              <a:defRPr/>
            </a:pPr>
            <a:r>
              <a:rPr lang="en-US" altLang="en-US" dirty="0"/>
              <a:t>Parental involvement.</a:t>
            </a:r>
          </a:p>
          <a:p>
            <a:pPr lvl="1" fontAlgn="auto">
              <a:lnSpc>
                <a:spcPct val="90000"/>
              </a:lnSpc>
              <a:spcAft>
                <a:spcPts val="0"/>
              </a:spcAft>
              <a:defRPr/>
            </a:pPr>
            <a:r>
              <a:rPr lang="en-US" altLang="en-US" dirty="0"/>
              <a:t>Accountability systems with consequences.</a:t>
            </a:r>
          </a:p>
        </p:txBody>
      </p:sp>
      <p:sp>
        <p:nvSpPr>
          <p:cNvPr id="2" name="Footer Placeholder 1">
            <a:extLst>
              <a:ext uri="{FF2B5EF4-FFF2-40B4-BE49-F238E27FC236}">
                <a16:creationId xmlns:a16="http://schemas.microsoft.com/office/drawing/2014/main" id="{E587B442-E72A-4F93-AF37-F9CC6D97541D}"/>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A1887F3F-DCAA-4105-9E79-742A940959FE}"/>
              </a:ext>
            </a:extLst>
          </p:cNvPr>
          <p:cNvSpPr>
            <a:spLocks noGrp="1"/>
          </p:cNvSpPr>
          <p:nvPr>
            <p:ph type="sldNum" sz="quarter" idx="12"/>
          </p:nvPr>
        </p:nvSpPr>
        <p:spPr/>
        <p:txBody>
          <a:bodyPr/>
          <a:lstStyle/>
          <a:p>
            <a:pPr>
              <a:defRPr/>
            </a:pPr>
            <a:fld id="{5BDE0DC7-F9CF-43B3-B6B6-1C93A66534A7}"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C2B503B6-7186-44E5-A4B1-9006D0492416}"/>
              </a:ext>
            </a:extLst>
          </p:cNvPr>
          <p:cNvSpPr>
            <a:spLocks noGrp="1" noChangeArrowheads="1"/>
          </p:cNvSpPr>
          <p:nvPr>
            <p:ph type="title" idx="4294967295"/>
          </p:nvPr>
        </p:nvSpPr>
        <p:spPr>
          <a:xfrm>
            <a:off x="760413" y="339725"/>
            <a:ext cx="8842375" cy="719138"/>
          </a:xfrm>
        </p:spPr>
        <p:txBody>
          <a:bodyPr>
            <a:noAutofit/>
          </a:bodyPr>
          <a:lstStyle/>
          <a:p>
            <a:pPr fontAlgn="auto">
              <a:spcAft>
                <a:spcPts val="0"/>
              </a:spcAft>
              <a:defRPr/>
            </a:pPr>
            <a:r>
              <a:rPr lang="en-US" altLang="en-US" sz="3600" dirty="0"/>
              <a:t>The Professional School Counselor’s Role</a:t>
            </a:r>
          </a:p>
        </p:txBody>
      </p:sp>
      <p:sp>
        <p:nvSpPr>
          <p:cNvPr id="279555" name="Rectangle 3">
            <a:extLst>
              <a:ext uri="{FF2B5EF4-FFF2-40B4-BE49-F238E27FC236}">
                <a16:creationId xmlns:a16="http://schemas.microsoft.com/office/drawing/2014/main" id="{55D4DAD9-C85E-4A91-AA6B-C624AF44E40B}"/>
              </a:ext>
            </a:extLst>
          </p:cNvPr>
          <p:cNvSpPr>
            <a:spLocks noGrp="1" noChangeArrowheads="1"/>
          </p:cNvSpPr>
          <p:nvPr>
            <p:ph type="body" idx="4294967295"/>
          </p:nvPr>
        </p:nvSpPr>
        <p:spPr>
          <a:xfrm>
            <a:off x="914400" y="1260475"/>
            <a:ext cx="10406063" cy="4038600"/>
          </a:xfrm>
        </p:spPr>
        <p:txBody>
          <a:bodyPr/>
          <a:lstStyle/>
          <a:p>
            <a:pPr fontAlgn="auto">
              <a:spcAft>
                <a:spcPts val="0"/>
              </a:spcAft>
              <a:defRPr/>
            </a:pPr>
            <a:r>
              <a:rPr lang="en-US" altLang="en-US" dirty="0"/>
              <a:t>Counselors should be involved with the use of state and local standards to design curriculum and instruction and assess student learning</a:t>
            </a:r>
          </a:p>
          <a:p>
            <a:pPr fontAlgn="auto">
              <a:spcAft>
                <a:spcPts val="0"/>
              </a:spcAft>
              <a:defRPr/>
            </a:pPr>
            <a:r>
              <a:rPr lang="en-US" altLang="en-US" dirty="0"/>
              <a:t>Counselors must be engaged as educations leaders and advocates to ensure all students receive outstanding teachers</a:t>
            </a:r>
          </a:p>
          <a:p>
            <a:pPr fontAlgn="auto">
              <a:spcAft>
                <a:spcPts val="0"/>
              </a:spcAft>
              <a:defRPr/>
            </a:pPr>
            <a:r>
              <a:rPr lang="en-US" altLang="en-US" dirty="0"/>
              <a:t>Counselors can help with master schedule creations to ensure that all students receive rigorous courses to ensure career and college readiness</a:t>
            </a:r>
          </a:p>
          <a:p>
            <a:pPr fontAlgn="auto">
              <a:spcAft>
                <a:spcPts val="0"/>
              </a:spcAft>
              <a:defRPr/>
            </a:pPr>
            <a:r>
              <a:rPr lang="en-US" altLang="en-US" dirty="0"/>
              <a:t>Counselors should encourage parent and guardian involvement, maintain open communication and collaboration</a:t>
            </a:r>
          </a:p>
          <a:p>
            <a:pPr fontAlgn="auto">
              <a:spcAft>
                <a:spcPts val="0"/>
              </a:spcAft>
              <a:defRPr/>
            </a:pPr>
            <a:r>
              <a:rPr lang="en-US" altLang="en-US" dirty="0"/>
              <a:t>Use this role to help eliminate barriers for all students</a:t>
            </a:r>
          </a:p>
        </p:txBody>
      </p:sp>
      <p:sp>
        <p:nvSpPr>
          <p:cNvPr id="2" name="Footer Placeholder 1">
            <a:extLst>
              <a:ext uri="{FF2B5EF4-FFF2-40B4-BE49-F238E27FC236}">
                <a16:creationId xmlns:a16="http://schemas.microsoft.com/office/drawing/2014/main" id="{097960C6-B65D-4AF3-BC13-DC44532BD8A1}"/>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FC8031FB-00A4-4EEA-AA31-84B578A92535}"/>
              </a:ext>
            </a:extLst>
          </p:cNvPr>
          <p:cNvSpPr>
            <a:spLocks noGrp="1"/>
          </p:cNvSpPr>
          <p:nvPr>
            <p:ph type="sldNum" sz="quarter" idx="12"/>
          </p:nvPr>
        </p:nvSpPr>
        <p:spPr/>
        <p:txBody>
          <a:bodyPr/>
          <a:lstStyle/>
          <a:p>
            <a:pPr>
              <a:defRPr/>
            </a:pPr>
            <a:fld id="{5BDE0DC7-F9CF-43B3-B6B6-1C93A66534A7}"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B8D813CE-41BF-458C-ADE9-CB4F27F3A470}"/>
              </a:ext>
            </a:extLst>
          </p:cNvPr>
          <p:cNvSpPr>
            <a:spLocks noGrp="1" noChangeArrowheads="1"/>
          </p:cNvSpPr>
          <p:nvPr>
            <p:ph type="title" idx="4294967295"/>
          </p:nvPr>
        </p:nvSpPr>
        <p:spPr/>
        <p:txBody>
          <a:bodyPr>
            <a:normAutofit fontScale="90000"/>
          </a:bodyPr>
          <a:lstStyle/>
          <a:p>
            <a:pPr fontAlgn="auto">
              <a:spcAft>
                <a:spcPts val="0"/>
              </a:spcAft>
              <a:defRPr/>
            </a:pPr>
            <a:r>
              <a:rPr lang="en-US" altLang="en-US"/>
              <a:t>Professional School Counselors as Leaders</a:t>
            </a:r>
          </a:p>
        </p:txBody>
      </p:sp>
      <p:sp>
        <p:nvSpPr>
          <p:cNvPr id="280579" name="Rectangle 3">
            <a:extLst>
              <a:ext uri="{FF2B5EF4-FFF2-40B4-BE49-F238E27FC236}">
                <a16:creationId xmlns:a16="http://schemas.microsoft.com/office/drawing/2014/main" id="{C08B87D2-2D77-4CCE-B776-8F3AB3CB22B9}"/>
              </a:ext>
            </a:extLst>
          </p:cNvPr>
          <p:cNvSpPr>
            <a:spLocks noGrp="1" noChangeArrowheads="1"/>
          </p:cNvSpPr>
          <p:nvPr>
            <p:ph type="body" idx="4294967295"/>
          </p:nvPr>
        </p:nvSpPr>
        <p:spPr/>
        <p:txBody>
          <a:bodyPr/>
          <a:lstStyle/>
          <a:p>
            <a:pPr fontAlgn="auto">
              <a:spcAft>
                <a:spcPts val="0"/>
              </a:spcAft>
              <a:defRPr/>
            </a:pPr>
            <a:r>
              <a:rPr lang="en-US" altLang="en-US"/>
              <a:t>Leadership is one of the four overarching themes of the ASCA National Model and is inextricably tied to advocacy.</a:t>
            </a:r>
          </a:p>
          <a:p>
            <a:pPr fontAlgn="auto">
              <a:spcAft>
                <a:spcPts val="0"/>
              </a:spcAft>
              <a:defRPr/>
            </a:pPr>
            <a:r>
              <a:rPr lang="en-US" altLang="en-US"/>
              <a:t>A leader is someone who has a “vision” for change, can communicate that vision effectively to others, and help direct supporters in working toward creating the desired change.</a:t>
            </a:r>
          </a:p>
        </p:txBody>
      </p:sp>
      <p:sp>
        <p:nvSpPr>
          <p:cNvPr id="2" name="Footer Placeholder 1">
            <a:extLst>
              <a:ext uri="{FF2B5EF4-FFF2-40B4-BE49-F238E27FC236}">
                <a16:creationId xmlns:a16="http://schemas.microsoft.com/office/drawing/2014/main" id="{9FDA8E93-CAA8-44FE-A060-22776C3C5D6A}"/>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59232E55-9753-4350-8CCD-8A208E8CC769}"/>
              </a:ext>
            </a:extLst>
          </p:cNvPr>
          <p:cNvSpPr>
            <a:spLocks noGrp="1"/>
          </p:cNvSpPr>
          <p:nvPr>
            <p:ph type="sldNum" sz="quarter" idx="12"/>
          </p:nvPr>
        </p:nvSpPr>
        <p:spPr/>
        <p:txBody>
          <a:bodyPr/>
          <a:lstStyle/>
          <a:p>
            <a:pPr>
              <a:defRPr/>
            </a:pPr>
            <a:fld id="{5BDE0DC7-F9CF-43B3-B6B6-1C93A66534A7}"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E6D076B7-3C59-41DF-8812-0E7C7ED78DE2}"/>
              </a:ext>
            </a:extLst>
          </p:cNvPr>
          <p:cNvSpPr>
            <a:spLocks noGrp="1" noChangeArrowheads="1"/>
          </p:cNvSpPr>
          <p:nvPr>
            <p:ph type="title" idx="4294967295"/>
          </p:nvPr>
        </p:nvSpPr>
        <p:spPr>
          <a:xfrm>
            <a:off x="685800" y="412750"/>
            <a:ext cx="10396538" cy="1425575"/>
          </a:xfrm>
        </p:spPr>
        <p:txBody>
          <a:bodyPr>
            <a:normAutofit fontScale="90000"/>
          </a:bodyPr>
          <a:lstStyle/>
          <a:p>
            <a:pPr fontAlgn="auto">
              <a:spcAft>
                <a:spcPts val="0"/>
              </a:spcAft>
              <a:defRPr/>
            </a:pPr>
            <a:r>
              <a:rPr lang="en-US" altLang="en-US" dirty="0"/>
              <a:t>Professional School Counselors as Leaders</a:t>
            </a:r>
          </a:p>
        </p:txBody>
      </p:sp>
      <p:sp>
        <p:nvSpPr>
          <p:cNvPr id="281603" name="Rectangle 3">
            <a:extLst>
              <a:ext uri="{FF2B5EF4-FFF2-40B4-BE49-F238E27FC236}">
                <a16:creationId xmlns:a16="http://schemas.microsoft.com/office/drawing/2014/main" id="{F8E4A916-1A47-4CD0-BF6E-AD1B9B91632B}"/>
              </a:ext>
            </a:extLst>
          </p:cNvPr>
          <p:cNvSpPr>
            <a:spLocks noGrp="1" noChangeArrowheads="1"/>
          </p:cNvSpPr>
          <p:nvPr>
            <p:ph type="body" idx="4294967295"/>
          </p:nvPr>
        </p:nvSpPr>
        <p:spPr/>
        <p:txBody>
          <a:bodyPr/>
          <a:lstStyle/>
          <a:p>
            <a:pPr fontAlgn="auto">
              <a:lnSpc>
                <a:spcPct val="90000"/>
              </a:lnSpc>
              <a:spcAft>
                <a:spcPts val="0"/>
              </a:spcAft>
              <a:defRPr/>
            </a:pPr>
            <a:r>
              <a:rPr lang="en-US" altLang="en-US" sz="1800"/>
              <a:t>Bolman and Deal (1997) posited four kinds of leadership:</a:t>
            </a:r>
          </a:p>
          <a:p>
            <a:pPr lvl="1" fontAlgn="auto">
              <a:lnSpc>
                <a:spcPct val="90000"/>
              </a:lnSpc>
              <a:spcAft>
                <a:spcPts val="0"/>
              </a:spcAft>
              <a:defRPr/>
            </a:pPr>
            <a:r>
              <a:rPr lang="en-US" altLang="en-US" b="1"/>
              <a:t>Structural leadership</a:t>
            </a:r>
            <a:r>
              <a:rPr lang="en-US" altLang="en-US"/>
              <a:t> involves creating an organized plan for change, as well as determining how to best put that plan into action.</a:t>
            </a:r>
          </a:p>
          <a:p>
            <a:pPr lvl="1" fontAlgn="auto">
              <a:lnSpc>
                <a:spcPct val="90000"/>
              </a:lnSpc>
              <a:spcAft>
                <a:spcPts val="0"/>
              </a:spcAft>
              <a:defRPr/>
            </a:pPr>
            <a:r>
              <a:rPr lang="en-US" altLang="en-US" b="1"/>
              <a:t>Human resources leadership</a:t>
            </a:r>
            <a:r>
              <a:rPr lang="en-US" altLang="en-US"/>
              <a:t> requires school counselors to empower and motivate others to enact change.</a:t>
            </a:r>
          </a:p>
          <a:p>
            <a:pPr lvl="1" fontAlgn="auto">
              <a:lnSpc>
                <a:spcPct val="90000"/>
              </a:lnSpc>
              <a:spcAft>
                <a:spcPts val="0"/>
              </a:spcAft>
              <a:defRPr/>
            </a:pPr>
            <a:r>
              <a:rPr lang="en-US" altLang="en-US" b="1"/>
              <a:t>Political leadership</a:t>
            </a:r>
            <a:r>
              <a:rPr lang="en-US" altLang="en-US"/>
              <a:t> directly involves changing unfair organizational or systemic structures that are in place.</a:t>
            </a:r>
          </a:p>
          <a:p>
            <a:pPr lvl="1" fontAlgn="auto">
              <a:lnSpc>
                <a:spcPct val="90000"/>
              </a:lnSpc>
              <a:spcAft>
                <a:spcPts val="0"/>
              </a:spcAft>
              <a:defRPr/>
            </a:pPr>
            <a:r>
              <a:rPr lang="en-US" altLang="en-US" b="1"/>
              <a:t>Symbolic leadership</a:t>
            </a:r>
            <a:r>
              <a:rPr lang="en-US" altLang="en-US"/>
              <a:t> involves creating and communicating a vision of change to others to gain supporters and allies.</a:t>
            </a:r>
          </a:p>
        </p:txBody>
      </p:sp>
      <p:sp>
        <p:nvSpPr>
          <p:cNvPr id="2" name="Footer Placeholder 1">
            <a:extLst>
              <a:ext uri="{FF2B5EF4-FFF2-40B4-BE49-F238E27FC236}">
                <a16:creationId xmlns:a16="http://schemas.microsoft.com/office/drawing/2014/main" id="{C5C37604-B35B-4C54-A7CF-E500B9EF5B44}"/>
              </a:ext>
            </a:extLst>
          </p:cNvPr>
          <p:cNvSpPr>
            <a:spLocks noGrp="1"/>
          </p:cNvSpPr>
          <p:nvPr>
            <p:ph type="ftr" sz="quarter" idx="11"/>
          </p:nvPr>
        </p:nvSpPr>
        <p:spPr/>
        <p:txBody>
          <a:bodyPr/>
          <a:lstStyle/>
          <a:p>
            <a:pPr>
              <a:defRPr/>
            </a:pPr>
            <a:r>
              <a:rPr lang="en-US"/>
              <a:t>Chapter 9</a:t>
            </a:r>
          </a:p>
        </p:txBody>
      </p:sp>
      <p:sp>
        <p:nvSpPr>
          <p:cNvPr id="3" name="Slide Number Placeholder 2">
            <a:extLst>
              <a:ext uri="{FF2B5EF4-FFF2-40B4-BE49-F238E27FC236}">
                <a16:creationId xmlns:a16="http://schemas.microsoft.com/office/drawing/2014/main" id="{4D67B350-6F41-464F-89C3-2BA5F405A07F}"/>
              </a:ext>
            </a:extLst>
          </p:cNvPr>
          <p:cNvSpPr>
            <a:spLocks noGrp="1"/>
          </p:cNvSpPr>
          <p:nvPr>
            <p:ph type="sldNum" sz="quarter" idx="12"/>
          </p:nvPr>
        </p:nvSpPr>
        <p:spPr/>
        <p:txBody>
          <a:bodyPr/>
          <a:lstStyle/>
          <a:p>
            <a:pPr>
              <a:defRPr/>
            </a:pPr>
            <a:fld id="{5BDE0DC7-F9CF-43B3-B6B6-1C93A66534A7}"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TC104033927[[fn=Main Event]]</Template>
  <TotalTime>57</TotalTime>
  <Words>3086</Words>
  <Application>Microsoft Office PowerPoint</Application>
  <PresentationFormat>Widescreen</PresentationFormat>
  <Paragraphs>315</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Impact</vt:lpstr>
      <vt:lpstr>Arial</vt:lpstr>
      <vt:lpstr>Calibri</vt:lpstr>
      <vt:lpstr>Cooper Black</vt:lpstr>
      <vt:lpstr>Verdana</vt:lpstr>
      <vt:lpstr>Main Event</vt:lpstr>
      <vt:lpstr>Leadership and Achievement Advocacy for Every Student’s Achievement and Opportunity</vt:lpstr>
      <vt:lpstr>Leading and Advocating</vt:lpstr>
      <vt:lpstr>“At Promise” instead of “At Risk”</vt:lpstr>
      <vt:lpstr>Achievement and Access Gaps</vt:lpstr>
      <vt:lpstr>Research Shows….</vt:lpstr>
      <vt:lpstr>Common Characteristics</vt:lpstr>
      <vt:lpstr>The Professional School Counselor’s Role</vt:lpstr>
      <vt:lpstr>Professional School Counselors as Leaders</vt:lpstr>
      <vt:lpstr>Professional School Counselors as Leaders</vt:lpstr>
      <vt:lpstr>Professional School Counselors as Leaders</vt:lpstr>
      <vt:lpstr>Professional School Counselors as Leaders</vt:lpstr>
      <vt:lpstr>Professional School Counselors as Leaders</vt:lpstr>
      <vt:lpstr>Professional School Counselors as Leaders</vt:lpstr>
      <vt:lpstr>Leadership at Different Levels</vt:lpstr>
      <vt:lpstr>What are Advocacy and Achievement Advocacy? </vt:lpstr>
      <vt:lpstr>History of Advocacy</vt:lpstr>
      <vt:lpstr>History of Advocacy</vt:lpstr>
      <vt:lpstr>The Importance of Advocacy:  Challenging the Barriers</vt:lpstr>
      <vt:lpstr>The Importance of Advocacy:  Challenging the Barriers</vt:lpstr>
      <vt:lpstr>Advocacy Counseling in Schools</vt:lpstr>
      <vt:lpstr>ACA Advocacy Competencies</vt:lpstr>
      <vt:lpstr>ACA Advocacy Competencies</vt:lpstr>
      <vt:lpstr>ACA Advocacy Competencies</vt:lpstr>
      <vt:lpstr>ACA Advocacy Competencies</vt:lpstr>
      <vt:lpstr>ACA Advocacy Competencies</vt:lpstr>
      <vt:lpstr>School Counselor Advocacy Competencies</vt:lpstr>
      <vt:lpstr>School Counselor Advocacy Competencies</vt:lpstr>
      <vt:lpstr>School Counselor Advocacy Competencies</vt:lpstr>
      <vt:lpstr>Advocacy Counseling</vt:lpstr>
      <vt:lpstr>Advocacy Counseling</vt:lpstr>
      <vt:lpstr>Empowering Students with Achievement &amp; Opportunity Competencies</vt:lpstr>
      <vt:lpstr>Empowering Students with Achievement &amp; Opportunity Competencies</vt:lpstr>
      <vt:lpstr>Empowering Students with Achievement &amp; Opportunity Competencies</vt:lpstr>
      <vt:lpstr>Empowering Parents and Guardians with Achievement and Opportunity Advocacy Skills</vt:lpstr>
      <vt:lpstr>Empowering Educators With Achievement and Opportunity Advocacy Skills</vt:lpstr>
      <vt:lpstr>Empowering Educators With Achievement and Opportunity Advocacy Skills</vt:lpstr>
      <vt:lpstr>Empowering School Systems for Achievement and Opportunity Advocacy</vt:lpstr>
      <vt:lpstr>Empowering Community Stakeholders with Achievement and Opportunity Advocacy</vt:lpstr>
      <vt:lpstr>Publicizing School Counseling Program Achievement  &amp; Opportunity Advocacy Outcomes</vt:lpstr>
      <vt:lpstr>Publicizing School Counseling Program Achievement  &amp; Opportunity Advocacy Outcomes</vt:lpstr>
      <vt:lpstr>Publicizing School Counseling Program Achievement &amp; Opportunity Advocacy Outcomes</vt:lpstr>
      <vt:lpstr>Public Awareness</vt:lpstr>
      <vt:lpstr>Specific Suggestions</vt:lpstr>
      <vt:lpstr>Specific Suggestions</vt:lpstr>
      <vt:lpstr>Summary/Conclusion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Achievement Advocacy for Every Student’s Achievement and Opportunity</dc:title>
  <dc:creator>Karen Rowland</dc:creator>
  <cp:lastModifiedBy>Karen Rowland</cp:lastModifiedBy>
  <cp:revision>6</cp:revision>
  <dcterms:created xsi:type="dcterms:W3CDTF">2014-09-25T16:41:53Z</dcterms:created>
  <dcterms:modified xsi:type="dcterms:W3CDTF">2018-05-18T01:08:45Z</dcterms:modified>
</cp:coreProperties>
</file>